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6" r:id="rId4"/>
    <p:sldId id="258" r:id="rId5"/>
    <p:sldId id="257" r:id="rId6"/>
    <p:sldId id="273" r:id="rId7"/>
    <p:sldId id="259" r:id="rId8"/>
    <p:sldId id="274" r:id="rId9"/>
    <p:sldId id="275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1" r:id="rId18"/>
    <p:sldId id="267" r:id="rId19"/>
    <p:sldId id="268" r:id="rId20"/>
    <p:sldId id="269" r:id="rId21"/>
    <p:sldId id="272" r:id="rId22"/>
    <p:sldId id="277" r:id="rId23"/>
    <p:sldId id="278" r:id="rId24"/>
    <p:sldId id="283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1/13/2021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1/13/2021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867600" cy="47426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Промышленный переворот  и его последствия. </a:t>
            </a:r>
            <a:br>
              <a:rPr lang="ru-RU" sz="3600" dirty="0" smtClean="0"/>
            </a:br>
            <a:r>
              <a:rPr lang="ru-RU" sz="3600" dirty="0" smtClean="0"/>
              <a:t>Международные отношения в </a:t>
            </a:r>
            <a:r>
              <a:rPr lang="en-US" sz="3600" dirty="0" smtClean="0"/>
              <a:t>XIX</a:t>
            </a:r>
            <a:r>
              <a:rPr lang="ru-RU" sz="3600" dirty="0" smtClean="0"/>
              <a:t> веке.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дим\Downloads\promyshlennaya-revolyu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0"/>
            <a:ext cx="809625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изобретения </a:t>
            </a:r>
            <a:r>
              <a:rPr lang="en-US" dirty="0" smtClean="0"/>
              <a:t>XVIII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Промышленный переворот начал набирать силу с изобретением машин.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машины стали применять в текстильном производстве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Вадим\Downloads\876839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24428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изобретения </a:t>
            </a:r>
            <a:r>
              <a:rPr lang="en-US" dirty="0" smtClean="0"/>
              <a:t>XVIII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96135" y="1589567"/>
            <a:ext cx="2934965" cy="457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1765 г. Джеймс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Харгривс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изобрел механическую самопрялку «Дженни».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адим\Downloads\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13" y="1556792"/>
            <a:ext cx="544639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изобретения </a:t>
            </a:r>
            <a:r>
              <a:rPr lang="en-US" dirty="0" smtClean="0"/>
              <a:t>XVIII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1785 г. был запатентован первый механический  ткацкий станок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Эдмунда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Картрайта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повысил производительность труда в 40 раз.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Вадим\Downloads\slide-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72816"/>
            <a:ext cx="425043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изобретения </a:t>
            </a:r>
            <a:r>
              <a:rPr lang="en-US" dirty="0" smtClean="0"/>
              <a:t>XVIII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1784 году Джеймс Уатт изобрел универсальный двигатель.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Паровая машина Дж. Уатта применялась в металлургии, прядильном производстве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Вадим\Downloads\image0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9"/>
            <a:ext cx="461860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изобретения </a:t>
            </a:r>
            <a:r>
              <a:rPr lang="en-US" dirty="0" smtClean="0"/>
              <a:t>XIX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63888" y="1589567"/>
            <a:ext cx="5167213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1807 г.- пароход ( Р. Фултон)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г.-паровоз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(Дж.Стефенсон)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1836 г.- телеграф (С.Морзе)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1839 г.- фотография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Ж.Ньепс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1864 г.печь для переработки чугуна в сталь ( Мартен)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1876 г.- телефон (А.Белл)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1885 г. - автомобиль (К.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1895 г.- кинематограф ( братья Люмьер)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Вадим\Downloads\Parovoz_Stefensona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7549"/>
            <a:ext cx="3563888" cy="351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Развитие транспорта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1556792"/>
            <a:ext cx="4447133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паровых машин позволило создать новые транспортные средства.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 обеспечил перевозку грузов на большие расстояния, сыграл большую роль в миграции населения и развитии международной торговли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адим\Downloads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283968" cy="2808312"/>
          </a:xfrm>
          <a:prstGeom prst="rect">
            <a:avLst/>
          </a:prstGeom>
          <a:noFill/>
        </p:spPr>
      </p:pic>
      <p:pic>
        <p:nvPicPr>
          <p:cNvPr id="7171" name="Picture 3" descr="C:\Users\Вадим\Downloads\1200px-Mecklenburgische_Marschall_Vorwä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0566"/>
            <a:ext cx="4283968" cy="291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Последствия промышленного переворота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824536" cy="464774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Экономические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-рост производительности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-насыщение внутреннего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внешнего рынка товарами;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крупного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-появление монополий;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индустриального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20071" y="1589566"/>
            <a:ext cx="3511029" cy="526843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Социальные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группами общества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 буржуазия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пролетариат;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-потребность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предприятий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квалифицированных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работниках;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-миграция населения;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-урбанизация;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-движение луддитов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8892480" cy="22322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Какие положительные, а какие отрицательные черты есть у промышленного переворота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403515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Увеличился объем производства, товары стали дешевле и доступнее;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стал ценится ниже, жизнь рабочих не улучшилась;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Развивались наука и техника;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Увеличился общий уровень грамотности населения;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Эксплуатация труда детей и женщин;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Загрязнение окружающей среды;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отношения в </a:t>
            </a:r>
            <a:r>
              <a:rPr lang="en-US" dirty="0" smtClean="0"/>
              <a:t>XIX </a:t>
            </a:r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План: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1.Венская система.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Восточный вопрос в европейской политике  середины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3.Колониальные империи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4..Создание военно-политических блоков.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Наполеоновские войны (1799-1815г.)</a:t>
            </a:r>
            <a:endParaRPr lang="ru-RU" dirty="0"/>
          </a:p>
        </p:txBody>
      </p:sp>
      <p:pic>
        <p:nvPicPr>
          <p:cNvPr id="8194" name="Picture 2" descr="C:\Users\Вадим\Downloads\image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7"/>
            <a:ext cx="9144000" cy="5821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сформировать представление о  промышленном перевороте, его предпосылках и  последствиях;</a:t>
            </a:r>
          </a:p>
          <a:p>
            <a:r>
              <a:rPr lang="ru-RU" dirty="0" smtClean="0"/>
              <a:t>- сформировать представление о международной политике и процессах, которые проходили в 19 веке</a:t>
            </a:r>
          </a:p>
          <a:p>
            <a:r>
              <a:rPr lang="ru-RU" dirty="0" smtClean="0"/>
              <a:t>- выяснить, как процессы индустриализации повлияли на  международные отношения в </a:t>
            </a:r>
            <a:r>
              <a:rPr lang="en-US" dirty="0" smtClean="0"/>
              <a:t>XIX </a:t>
            </a:r>
            <a:r>
              <a:rPr lang="ru-RU" dirty="0" smtClean="0"/>
              <a:t>веке;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Венский конгресс                                  сентябрь 1814г. - июнь 1815г.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Территориальные изменения в Европе;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39 немецких государств объединились в Германский союз;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Страны- победительницы определяли европейскую политику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«Венская система»;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4.Сентябрь 1815 г. - создание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«Священного союза» (Россия, Австрия, Пруссия) для поддержания мира и стабильности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Европе.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392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Вадим\Downloads\Европа после конгресс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Восточный вопрос в европейской политике.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середине 19 века обострился «восточный вопрос», решение которого привело к Крымской войне 1853-1856 г. Против России выступила коалиция стран. В коалицию входили: Великобритания, Франция, Турция, Сардинское королевство. Коалицию поддерживала Австрия, враждебный нейтралитет сохраняла Пруссия. Войну Россия проиграла.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Территориальные изменения в Европе во 2-ой половине </a:t>
            </a:r>
            <a:r>
              <a:rPr lang="en-US" dirty="0" smtClean="0"/>
              <a:t>XIX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84168" y="1589567"/>
            <a:ext cx="2646932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второй половине 19 века в Европе появились два новых государства: Италия и Германия. Они повели борьбу за новые территории и колонии</a:t>
            </a:r>
          </a:p>
          <a:p>
            <a:endParaRPr lang="ru-RU" dirty="0"/>
          </a:p>
        </p:txBody>
      </p:sp>
      <p:pic>
        <p:nvPicPr>
          <p:cNvPr id="1026" name="Picture 2" descr="C:\Users\Вадим\Downloads\1a2d0645f200d2713f64f22ef12fe12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3722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0" name="Picture 2" descr="C:\Users\Вадим\Downloads\3382335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военных блоков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24232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Тройственный союз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1882 г. Германия, Италия и Австро-Венгрия создали военно-политический блок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95936" y="1589567"/>
            <a:ext cx="4735165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Антанта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1891 г. Россия и Франция заключили договор, а год спустя военную конвенцию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1893 г. оформился франко-русский союз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1904-1907 г. Великобритания, Франция и Россия заключили соглашения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промышленный переворот, процессы индустриализации повлияли 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веке на международные отношения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-проработать конспект занятия;</a:t>
            </a:r>
          </a:p>
          <a:p>
            <a:pPr>
              <a:buNone/>
            </a:pPr>
            <a:r>
              <a:rPr lang="ru-RU" dirty="0" smtClean="0"/>
              <a:t>-выучить понятия;</a:t>
            </a:r>
          </a:p>
          <a:p>
            <a:pPr>
              <a:buNone/>
            </a:pPr>
            <a:r>
              <a:rPr lang="ru-RU" dirty="0" smtClean="0"/>
              <a:t>-ответить на вопрос:</a:t>
            </a:r>
          </a:p>
          <a:p>
            <a:pPr>
              <a:buNone/>
            </a:pPr>
            <a:r>
              <a:rPr lang="ru-RU" dirty="0" smtClean="0"/>
              <a:t>некоторые историки считают, что Первая мировая война стала неизбежным следствием складывания в Европе двух военных блоков. Согласны вы с этим мнением или войны можно было избежать</a:t>
            </a:r>
            <a:r>
              <a:rPr lang="en-US" dirty="0" smtClean="0"/>
              <a:t>? </a:t>
            </a:r>
            <a:r>
              <a:rPr lang="ru-RU" dirty="0" smtClean="0"/>
              <a:t>Свой ответ аргументируйте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Проблемный вопрос занятия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промышленный переворот, процессы индустриализации повлияли на международные отношения в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веке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534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b="1" dirty="0" smtClean="0"/>
              <a:t>План первой части занятия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Промышленный  переворот. Индустриализация.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Предпосылки промышленного переворота в Англии.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изобретения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изобретения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транспорта в процессе индустриализации.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Последствия промышленного переворота.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Промышленный переворот ( промышленная революция)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переход от ручного труда к машинному производству, от мануфактуры к фабрике.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чертой промышленной революции являлась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индустриализация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переход от  аграрной экономики к индустриальной.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Индустриальное общество-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общество, в котором значительная часть работников занята в промышленном производстве, торговле, сфере услуг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 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Мануфактурное производство существовало во многих странах, но промышленный переворот начался в Англии. Почему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Предпосылки  промышленного             переворота  в Англии 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Наличие  капиталов, которые можно вложить в производство.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Эксплуатация колоний.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рынка рабочей силы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процессе аграрной революции земля перешла в руки крупных землевладельцев. Мелкие собственники земли изгонялись со своих участков и становились наемными работниками.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Технические изобретения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 descr="C:\Users\Вадим\Downloads\0028-028-Britanskaja-kolonialnaja-imperij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802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Вадим\Downloads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1185</TotalTime>
  <Words>796</Words>
  <Application>Microsoft Office PowerPoint</Application>
  <PresentationFormat>Экран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Default Theme</vt:lpstr>
      <vt:lpstr>Промышленный переворот  и его последствия.  Международные отношения в XIX веке.</vt:lpstr>
      <vt:lpstr>Цели занятия</vt:lpstr>
      <vt:lpstr>Проблемный вопрос занятия</vt:lpstr>
      <vt:lpstr>          План первой части занятия</vt:lpstr>
      <vt:lpstr>Основные понятия темы</vt:lpstr>
      <vt:lpstr>Проблемный вопрос  темы</vt:lpstr>
      <vt:lpstr>Предпосылки  промышленного             переворота  в Англии .</vt:lpstr>
      <vt:lpstr>Слайд 8</vt:lpstr>
      <vt:lpstr>Слайд 9</vt:lpstr>
      <vt:lpstr>Технические изобретения XVIII века</vt:lpstr>
      <vt:lpstr>Технические изобретения XVIIIвека</vt:lpstr>
      <vt:lpstr>Технические изобретения XVIII века</vt:lpstr>
      <vt:lpstr>Технические изобретения XVIII века</vt:lpstr>
      <vt:lpstr>Технические изобретения XIX века</vt:lpstr>
      <vt:lpstr>      Развитие транспорта</vt:lpstr>
      <vt:lpstr>Последствия промышленного переворота</vt:lpstr>
      <vt:lpstr>Какие положительные, а какие отрицательные черты есть у промышленного переворота</vt:lpstr>
      <vt:lpstr>Международные отношения в XIX в.</vt:lpstr>
      <vt:lpstr>Наполеоновские войны (1799-1815г.)</vt:lpstr>
      <vt:lpstr> Венский конгресс                                  сентябрь 1814г. - июнь 1815г. </vt:lpstr>
      <vt:lpstr>Слайд 21</vt:lpstr>
      <vt:lpstr>Восточный вопрос в европейской политике.</vt:lpstr>
      <vt:lpstr>Территориальные изменения в Европе во 2-ой половине XIX века</vt:lpstr>
      <vt:lpstr>    </vt:lpstr>
      <vt:lpstr>Создание военных блоков</vt:lpstr>
      <vt:lpstr>Рефлексия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Промышленный переворот и его последствия</dc:title>
  <dc:creator>Вадим</dc:creator>
  <cp:lastModifiedBy>admin</cp:lastModifiedBy>
  <cp:revision>103</cp:revision>
  <dcterms:created xsi:type="dcterms:W3CDTF">2019-12-01T12:47:57Z</dcterms:created>
  <dcterms:modified xsi:type="dcterms:W3CDTF">2021-01-13T11:00:17Z</dcterms:modified>
</cp:coreProperties>
</file>