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26"/>
  </p:notesMasterIdLst>
  <p:sldIdLst>
    <p:sldId id="256" r:id="rId2"/>
    <p:sldId id="296" r:id="rId3"/>
    <p:sldId id="298" r:id="rId4"/>
    <p:sldId id="297" r:id="rId5"/>
    <p:sldId id="299" r:id="rId6"/>
    <p:sldId id="307" r:id="rId7"/>
    <p:sldId id="308" r:id="rId8"/>
    <p:sldId id="273" r:id="rId9"/>
    <p:sldId id="274" r:id="rId10"/>
    <p:sldId id="310" r:id="rId11"/>
    <p:sldId id="309" r:id="rId12"/>
    <p:sldId id="311" r:id="rId13"/>
    <p:sldId id="312" r:id="rId14"/>
    <p:sldId id="257" r:id="rId15"/>
    <p:sldId id="258" r:id="rId16"/>
    <p:sldId id="259" r:id="rId17"/>
    <p:sldId id="262" r:id="rId18"/>
    <p:sldId id="285" r:id="rId19"/>
    <p:sldId id="287" r:id="rId20"/>
    <p:sldId id="288" r:id="rId21"/>
    <p:sldId id="266" r:id="rId22"/>
    <p:sldId id="267" r:id="rId23"/>
    <p:sldId id="276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0" autoAdjust="0"/>
    <p:restoredTop sz="93725" autoAdjust="0"/>
  </p:normalViewPr>
  <p:slideViewPr>
    <p:cSldViewPr>
      <p:cViewPr varScale="1">
        <p:scale>
          <a:sx n="88" d="100"/>
          <a:sy n="88" d="100"/>
        </p:scale>
        <p:origin x="14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3DA6B-5714-4B31-BEFE-18CA6FFD69EF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C8CC9-54C0-483B-A63E-000A7B043D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305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3268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640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1055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7885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172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4300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7224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7439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8354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20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9977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391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3508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3653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8116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796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436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35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412776"/>
            <a:ext cx="7200800" cy="288032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Культура России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веке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290" y="5866005"/>
            <a:ext cx="3864429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для урока подготовила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35028"/>
            <a:ext cx="329837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МОБУ Гимназия № 76 г. Сочи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808" y="22860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Быт и нравы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5742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29 августа 1698 года вышел указ Петра I «Бороду брить»</a:t>
            </a:r>
          </a:p>
        </p:txBody>
      </p:sp>
      <p:pic>
        <p:nvPicPr>
          <p:cNvPr id="1026" name="Picture 2" descr="https://www.znak-auction.ru/image/livemaxi/0f5d19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36912"/>
            <a:ext cx="2383502" cy="2362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atic.raritetus.ru/storage/lots/rarecoins/71/02/206592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591" y="2913567"/>
            <a:ext cx="4209870" cy="208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28620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340768"/>
            <a:ext cx="3816424" cy="34563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Начиная с 1 января 1700 г. в России начали праздновать Новый год и устраивать елки. Тогда же, с 1 января 1700 г., Россия перешла на летоисчисление от Рождества Христова, как это было принято в большинстве стран Европы.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://dolmedia.ru/wp-content/uploads/2016/12/image_01012016095922_145162436266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20888"/>
            <a:ext cx="3139976" cy="2305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805375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800" y="12576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Архитектура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>
            <a:normAutofit/>
          </a:bodyPr>
          <a:lstStyle/>
          <a:p>
            <a:pPr algn="ctr">
              <a:buClr>
                <a:srgbClr val="FF0000"/>
              </a:buClr>
              <a:buSzPct val="100000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 стиля:</a:t>
            </a:r>
          </a:p>
          <a:p>
            <a:pPr algn="just">
              <a:buClr>
                <a:srgbClr val="FF0000"/>
              </a:buClr>
              <a:buSzPct val="100000"/>
              <a:buFont typeface="Arial" pitchFamily="34" charset="0"/>
              <a:buChar char="•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Барокко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(пышность, величавость, нарядность, изящество, разнообразие декоративного убранства).</a:t>
            </a:r>
          </a:p>
          <a:p>
            <a:pPr algn="just">
              <a:buClr>
                <a:srgbClr val="FF0000"/>
              </a:buClr>
              <a:buSzPct val="100000"/>
              <a:buFont typeface="Arial" pitchFamily="34" charset="0"/>
              <a:buChar char="•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Классицизм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(монументальность, величественная простота, торжественность, гармония линий и объемов).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4710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Autofit/>
          </a:bodyPr>
          <a:lstStyle/>
          <a:p>
            <a:pPr algn="ctr"/>
            <a:r>
              <a:rPr lang="vi-VN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Бартоломео Франческо Растре́лли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(1700 – 1771)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72008" y="1412776"/>
            <a:ext cx="5148064" cy="5445224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Русский архитектор итальянского происхождения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Стиль барокко: пышность фасадов; колонны, атланты, кариатиды, пилястры.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Является автором крупнейших дворцовых ансамблей: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- Зимний дворец в Петербурге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- Главная (Иорданская) лестница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- Большой дворец в Петергофе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- Дворец Строгановых 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- Смоленский монастырь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- Андреевская церковь в Киеве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лена\Desktop\504px-Rastrel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84784"/>
            <a:ext cx="3888432" cy="505770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816" y="-18256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Зимний дворец в Петербурге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Елена\Desktop\Hermitag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6159"/>
            <a:ext cx="7992888" cy="525316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0824" y="18864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Большой дворец в Петергофе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Елена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729" y="1239523"/>
            <a:ext cx="7820719" cy="52138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2952" y="-27384"/>
            <a:ext cx="7467600" cy="1143000"/>
          </a:xfrm>
        </p:spPr>
        <p:txBody>
          <a:bodyPr>
            <a:normAutofit/>
          </a:bodyPr>
          <a:lstStyle/>
          <a:p>
            <a:r>
              <a:rPr lang="ru-RU" sz="4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Смольный монастырь</a:t>
            </a:r>
            <a:endParaRPr lang="ru-RU" sz="4300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Елена\Desktop\photo_slide_3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546280" cy="568506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800" y="44624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Матвей Федорович Казаков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(1738-1812)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4860032" cy="5257800"/>
          </a:xfrm>
        </p:spPr>
        <p:txBody>
          <a:bodyPr>
            <a:normAutofit lnSpcReduction="10000"/>
          </a:bodyPr>
          <a:lstStyle/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Русский архитектор, который при Екатерине II перестроил центр Москвы в палладианском стиле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Стиль классицизм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Автор многочисленных работ:</a:t>
            </a:r>
          </a:p>
          <a:p>
            <a:pPr algn="just">
              <a:buClr>
                <a:srgbClr val="FF0000"/>
              </a:buCl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Храм Вознесения на Гороховом поле</a:t>
            </a:r>
          </a:p>
          <a:p>
            <a:pPr algn="just">
              <a:buClr>
                <a:srgbClr val="FF0000"/>
              </a:buCl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- Здание Сената в московском Кремле</a:t>
            </a:r>
          </a:p>
          <a:p>
            <a:pPr algn="just">
              <a:buClr>
                <a:srgbClr val="FF0000"/>
              </a:buCl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- Голицынская больница</a:t>
            </a:r>
          </a:p>
          <a:p>
            <a:pPr algn="just">
              <a:buClr>
                <a:srgbClr val="FF0000"/>
              </a:buCl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- Павловская больница</a:t>
            </a:r>
          </a:p>
          <a:p>
            <a:pPr algn="just">
              <a:buClr>
                <a:srgbClr val="FF0000"/>
              </a:buCl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- и др.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Елена\Desktop\272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268760"/>
            <a:ext cx="4104456" cy="504056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696" y="-18256"/>
            <a:ext cx="8686800" cy="1143000"/>
          </a:xfrm>
        </p:spPr>
        <p:txBody>
          <a:bodyPr>
            <a:noAutofit/>
          </a:bodyPr>
          <a:lstStyle/>
          <a:p>
            <a:r>
              <a:rPr lang="ru-RU" sz="4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Здание Сената в московском Кремле</a:t>
            </a:r>
            <a:endParaRPr lang="ru-RU" sz="4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Елена\Desktop\gallery_114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7992888" cy="568863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02095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4960" y="1412776"/>
            <a:ext cx="7632848" cy="4248472"/>
          </a:xfrm>
        </p:spPr>
        <p:txBody>
          <a:bodyPr>
            <a:normAutofit lnSpcReduction="10000"/>
          </a:bodyPr>
          <a:lstStyle/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1701 г – Школа математических и навигацких наук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1708 – введение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гражданского печатного шрифта взамен трудночитаемого церковнославянского и переход от обозначения чисел с помощью букв к арабским цифрам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1714 – открытие школ для непривилегированных сословий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1715- создание Морской академии (ныне Высшая военно-морская академия)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1731 – в Санкт-Петербурге открытие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Шляхтенский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корпус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1755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 – учреждение Московского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университета им. Ломоносова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1763 – открытие Воспитательного дом для детей сирот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1764 – открытие Смольного института благородных девиц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1786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 – Устав народных училищ</a:t>
            </a:r>
          </a:p>
          <a:p>
            <a:pPr>
              <a:buClr>
                <a:srgbClr val="FF0000"/>
              </a:buClr>
              <a:buNone/>
            </a:pPr>
            <a:endParaRPr lang="ru-RU" sz="1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6928" y="44624"/>
            <a:ext cx="7467600" cy="1143000"/>
          </a:xfrm>
        </p:spPr>
        <p:txBody>
          <a:bodyPr>
            <a:normAutofit/>
          </a:bodyPr>
          <a:lstStyle/>
          <a:p>
            <a:r>
              <a:rPr lang="ru-RU" sz="4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Голицынская больница</a:t>
            </a:r>
            <a:endParaRPr lang="ru-RU" sz="4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Елена\Desktop\38636684fa49c8fc2a192821219bc9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7848872" cy="545206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0824" y="134076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Живопись</a:t>
            </a:r>
            <a:endParaRPr lang="ru-RU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2924944"/>
            <a:ext cx="6216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1757 г –первая в России Академия художеств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8520" y="5085184"/>
            <a:ext cx="3723184" cy="15121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Парадный 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портрет Петра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А. П. Антропов. 1762 год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Елена\Desktop\Antronov_Petr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7002" y="260648"/>
            <a:ext cx="5283470" cy="633670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Боровиковский_Портрет Лопухиной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0648"/>
            <a:ext cx="4531943" cy="56886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3861" y="5661248"/>
            <a:ext cx="489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Портрет Марии Лопухиной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В. Л. Боровиковский. 1797 г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Елена\Desktop\00769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8640"/>
            <a:ext cx="4464496" cy="584433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06609" y="6021288"/>
            <a:ext cx="36261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Взятие Казани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Д.И. Угрюмов.  Около 1880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Елена\Desktop\e48187931e4977b11552fadf9e4947f95f48ad1111114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4248472" cy="60144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-104786" y="6093296"/>
            <a:ext cx="51088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Избрание Михаила Федоровича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на царство. Г.И. Угрюмов. Около 1800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Елена\Desktop\147639-i_0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5648"/>
            <a:ext cx="8258143" cy="45335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02160" y="5517232"/>
            <a:ext cx="55478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Московский университет в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веке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Гравюра начала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368" y="-427440"/>
            <a:ext cx="8363272" cy="1354162"/>
          </a:xfrm>
        </p:spPr>
        <p:txBody>
          <a:bodyPr>
            <a:noAutofit/>
          </a:bodyPr>
          <a:lstStyle/>
          <a:p>
            <a:pPr algn="ctr"/>
            <a:r>
              <a:rPr lang="ru-RU" sz="4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Московский университет</a:t>
            </a:r>
            <a:endParaRPr lang="ru-RU" sz="4300" dirty="0"/>
          </a:p>
        </p:txBody>
      </p:sp>
      <p:pic>
        <p:nvPicPr>
          <p:cNvPr id="4" name="Picture 2" descr="C:\Users\Елена\Desktop\1255944595_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7560840" cy="567063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808" y="22860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Наука и техника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1725 – открытие Академии наук в Петербурге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6866" y="2552051"/>
            <a:ext cx="6804083" cy="332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500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808" y="22860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Общественная мысль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794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vi-VN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Николай Иванович Новико́в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(1744 — 1818)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008" y="1484784"/>
            <a:ext cx="4499992" cy="5069160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Русский журналист, одна из крупнейших фигур Русского Просвещения.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Издатель сатирических журналов  - «Трутень», «Живописец».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1779 г возглавил типографию Московского университета.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Способствовал все более широкому распространению книги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лена\Desktop\NI_Novi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6713" y="1340768"/>
            <a:ext cx="4140407" cy="525003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5013176"/>
            <a:ext cx="2826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Журнал «Трутень»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Елена\Desktop\Трутень_(журнал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4655195" cy="349202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08104" y="5949280"/>
            <a:ext cx="3294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Журнал «Живописец»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Елена\Desktop\Живописецъ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60648"/>
            <a:ext cx="3048000" cy="52768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1205</TotalTime>
  <Words>306</Words>
  <Application>Microsoft Office PowerPoint</Application>
  <PresentationFormat>Экран (4:3)</PresentationFormat>
  <Paragraphs>69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Garamond</vt:lpstr>
      <vt:lpstr>Times New Roman</vt:lpstr>
      <vt:lpstr>Натуральные материалы</vt:lpstr>
      <vt:lpstr>Культура России  XVIII веке</vt:lpstr>
      <vt:lpstr>Образование</vt:lpstr>
      <vt:lpstr>Презентация PowerPoint</vt:lpstr>
      <vt:lpstr>Московский университет</vt:lpstr>
      <vt:lpstr>Наука и техника</vt:lpstr>
      <vt:lpstr>1725 – открытие Академии наук в Петербурге</vt:lpstr>
      <vt:lpstr>Общественная мысль</vt:lpstr>
      <vt:lpstr>Николай Иванович Новико́в (1744 — 1818)</vt:lpstr>
      <vt:lpstr>Презентация PowerPoint</vt:lpstr>
      <vt:lpstr>Быт и нравы</vt:lpstr>
      <vt:lpstr>29 августа 1698 года вышел указ Петра I «Бороду брить»</vt:lpstr>
      <vt:lpstr>Презентация PowerPoint</vt:lpstr>
      <vt:lpstr>Архитектура</vt:lpstr>
      <vt:lpstr>Бартоломео Франческо Растре́лли  (1700 – 1771)</vt:lpstr>
      <vt:lpstr>Зимний дворец в Петербурге</vt:lpstr>
      <vt:lpstr>Большой дворец в Петергофе</vt:lpstr>
      <vt:lpstr>Смольный монастырь</vt:lpstr>
      <vt:lpstr>Матвей Федорович Казаков  (1738-1812)</vt:lpstr>
      <vt:lpstr>Здание Сената в московском Кремле</vt:lpstr>
      <vt:lpstr>Голицынская больница</vt:lpstr>
      <vt:lpstr>Живопись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Христиан Седнев</cp:lastModifiedBy>
  <cp:revision>121</cp:revision>
  <dcterms:created xsi:type="dcterms:W3CDTF">2015-02-25T11:07:58Z</dcterms:created>
  <dcterms:modified xsi:type="dcterms:W3CDTF">2018-11-27T19:53:06Z</dcterms:modified>
</cp:coreProperties>
</file>