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AD77F-979F-44B2-9066-2F416C05A6E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1E5ED-D619-4B11-B56E-CEE6226BEB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Ый</a:t>
            </a:r>
            <a:r>
              <a:rPr lang="ru-RU" dirty="0" smtClean="0"/>
              <a:t> тезис-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1E5ED-D619-4B11-B56E-CEE6226BEB7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158B5F-204C-49B1-8093-07F57AFDB2D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72776C-3DE5-4B25-A535-194CF3857D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4632" cy="1512167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«Средневековая культура Западной Европы. Начало Ренессанса».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60848"/>
            <a:ext cx="8458200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дим\Downloads\6ec49d16-69c9-4e76-bf43-03231239e9b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533955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         Наука </a:t>
            </a:r>
            <a:r>
              <a:rPr lang="ru-RU" b="1" i="1" dirty="0" smtClean="0"/>
              <a:t>и богословие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Общественная </a:t>
            </a:r>
            <a:r>
              <a:rPr lang="ru-RU" dirty="0" smtClean="0"/>
              <a:t>мысль в Средние века развивалась в рамках христианской веры. Высшим авторитетом являлась Библия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XI век стал временем рождения </a:t>
            </a:r>
            <a:r>
              <a:rPr lang="ru-RU" b="1" i="1" dirty="0" smtClean="0"/>
              <a:t>схоластики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Главная проблема – отношение веры и знания.</a:t>
            </a:r>
          </a:p>
          <a:p>
            <a:r>
              <a:rPr lang="ru-RU" dirty="0" smtClean="0"/>
              <a:t>Главный тезис – вера выше знания</a:t>
            </a:r>
          </a:p>
          <a:p>
            <a:r>
              <a:rPr lang="ru-RU" dirty="0" smtClean="0"/>
              <a:t>Философия </a:t>
            </a:r>
            <a:r>
              <a:rPr lang="ru-RU" dirty="0" smtClean="0"/>
              <a:t>есть служанка богословия.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63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Вадим\Downloads\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250"/>
            <a:ext cx="8964488" cy="619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адим\Downloads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    Развитие образования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Основой образования в Средние века являлись так называемые </a:t>
            </a:r>
            <a:r>
              <a:rPr lang="ru-RU" b="1" i="1" dirty="0" smtClean="0"/>
              <a:t>«семь свободных искусств»</a:t>
            </a:r>
            <a:r>
              <a:rPr lang="ru-RU" dirty="0" smtClean="0"/>
              <a:t>. Их делили на два уровня: начальный, куда входили грамматика, диалектика и риторика, и высший, включавший астрономию, арифметику, геометрию и музыку</a:t>
            </a:r>
            <a:endParaRPr lang="ru-RU" dirty="0"/>
          </a:p>
        </p:txBody>
      </p:sp>
      <p:pic>
        <p:nvPicPr>
          <p:cNvPr id="4098" name="Picture 2" descr="C:\Users\Вадим\Downloads\16_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8840"/>
            <a:ext cx="4483224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Университет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Университет подразделялся на </a:t>
            </a:r>
            <a:r>
              <a:rPr lang="ru-RU" i="1" dirty="0" smtClean="0"/>
              <a:t>факультеты</a:t>
            </a:r>
            <a:r>
              <a:rPr lang="ru-RU" dirty="0" smtClean="0"/>
              <a:t>. Младшим, обязательным для всех студентов, был артистический факультет. Здесь преподавали» семь свободных искусств». Старших факультетов было три: юридический, медицинский и богословский.</a:t>
            </a:r>
            <a:endParaRPr lang="ru-RU" dirty="0"/>
          </a:p>
        </p:txBody>
      </p:sp>
      <p:pic>
        <p:nvPicPr>
          <p:cNvPr id="5122" name="Picture 2" descr="C:\Users\Вадим\Downloads\56uYp6NlwlrXZChKU4Cz_16278865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60851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Архитектура. Скульптура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Соборы в </a:t>
            </a:r>
            <a:r>
              <a:rPr lang="ru-RU" sz="2000" b="1" i="1" dirty="0" smtClean="0"/>
              <a:t>готическом стиле</a:t>
            </a:r>
            <a:r>
              <a:rPr lang="ru-RU" sz="2000" dirty="0" smtClean="0"/>
              <a:t> стали возводить с XII в.</a:t>
            </a:r>
            <a:endParaRPr lang="ru-RU" sz="2000" dirty="0"/>
          </a:p>
        </p:txBody>
      </p:sp>
      <p:pic>
        <p:nvPicPr>
          <p:cNvPr id="6146" name="Picture 2" descr="C:\Users\Вадим\Downloads\815d0d840b4d3948ef8ec2f44a4477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191000" cy="4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Вадим\Downloads\e7a63117abf835dd78479d7dec951f2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704" y="2420887"/>
            <a:ext cx="3350760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Изобретение </a:t>
            </a:r>
            <a:r>
              <a:rPr lang="ru-RU" b="1" i="1" dirty="0" smtClean="0"/>
              <a:t>книгопечатания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Создателем европейского способа </a:t>
            </a:r>
            <a:r>
              <a:rPr lang="ru-RU" b="1" i="1" dirty="0" smtClean="0"/>
              <a:t>книгопечатания</a:t>
            </a:r>
            <a:r>
              <a:rPr lang="ru-RU" dirty="0" smtClean="0"/>
              <a:t> считается немец </a:t>
            </a:r>
            <a:r>
              <a:rPr lang="ru-RU" b="1" i="1" dirty="0" smtClean="0"/>
              <a:t>Иоганн </a:t>
            </a:r>
            <a:r>
              <a:rPr lang="ru-RU" b="1" i="1" dirty="0" err="1" smtClean="0"/>
              <a:t>Гутенберг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Около </a:t>
            </a:r>
            <a:r>
              <a:rPr lang="ru-RU" dirty="0" smtClean="0"/>
              <a:t>1455 г. </a:t>
            </a:r>
            <a:r>
              <a:rPr lang="ru-RU" dirty="0" err="1" smtClean="0"/>
              <a:t>Гутенбергом</a:t>
            </a:r>
            <a:r>
              <a:rPr lang="ru-RU" dirty="0" smtClean="0"/>
              <a:t> была издана первая полная печатная книга Европы — 42-строчная </a:t>
            </a:r>
            <a:r>
              <a:rPr lang="ru-RU" b="1" i="1" dirty="0" smtClean="0"/>
              <a:t>Библия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170" name="Picture 2" descr="C:\Users\Вадим\Downloads\regnum_picture_1475247049501372_norm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2816"/>
            <a:ext cx="426720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Раннее </a:t>
            </a:r>
            <a:r>
              <a:rPr lang="ru-RU" b="1" i="1" dirty="0" smtClean="0"/>
              <a:t>Возрождение</a:t>
            </a:r>
            <a:r>
              <a:rPr lang="ru-RU" dirty="0" smtClean="0"/>
              <a:t> (</a:t>
            </a:r>
            <a:r>
              <a:rPr lang="ru-RU" b="1" i="1" dirty="0" smtClean="0"/>
              <a:t>Ренессанс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Деятели Возрождения считали, что после гибели античного мира наступил период упадка — Средние века. И только теперь начинается истинное возобновление античной образованности, науки, культуры. Родиной Возрождения являлась </a:t>
            </a:r>
            <a:r>
              <a:rPr lang="ru-RU" dirty="0" smtClean="0"/>
              <a:t>Италия.</a:t>
            </a:r>
            <a:endParaRPr lang="ru-RU" dirty="0"/>
          </a:p>
        </p:txBody>
      </p:sp>
      <p:pic>
        <p:nvPicPr>
          <p:cNvPr id="8194" name="Picture 2" descr="C:\Users\Вадим\Downloads\61fa39ddaba847f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5636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103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«Средневековая культура Западной Европы. Начало Ренессанса». </vt:lpstr>
      <vt:lpstr>                  Наука и богословие</vt:lpstr>
      <vt:lpstr>Слайд 3</vt:lpstr>
      <vt:lpstr>Слайд 4</vt:lpstr>
      <vt:lpstr>             Развитие образования </vt:lpstr>
      <vt:lpstr>Университет</vt:lpstr>
      <vt:lpstr>Архитектура. Скульптура.</vt:lpstr>
      <vt:lpstr>Изобретение книгопечатания</vt:lpstr>
      <vt:lpstr>Раннее Возрождение (Ренессанс)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«Средневековая культура Западной Европы. Начало Ренессанса».</dc:title>
  <dc:creator>Вадим</dc:creator>
  <cp:lastModifiedBy>Вадим</cp:lastModifiedBy>
  <cp:revision>6</cp:revision>
  <dcterms:created xsi:type="dcterms:W3CDTF">2022-10-25T17:03:54Z</dcterms:created>
  <dcterms:modified xsi:type="dcterms:W3CDTF">2022-10-25T18:00:17Z</dcterms:modified>
</cp:coreProperties>
</file>