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9" r:id="rId3"/>
    <p:sldId id="270" r:id="rId4"/>
    <p:sldId id="271" r:id="rId5"/>
    <p:sldId id="273" r:id="rId6"/>
    <p:sldId id="274" r:id="rId7"/>
    <p:sldId id="275" r:id="rId8"/>
    <p:sldId id="27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2" autoAdjust="0"/>
    <p:restoredTop sz="94660"/>
  </p:normalViewPr>
  <p:slideViewPr>
    <p:cSldViewPr>
      <p:cViewPr varScale="1">
        <p:scale>
          <a:sx n="83" d="100"/>
          <a:sy n="83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229600" cy="273630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Агрегатные состояния вещества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Водородная химическая </a:t>
            </a:r>
            <a:r>
              <a:rPr lang="ru-RU" b="1" dirty="0" smtClean="0">
                <a:solidFill>
                  <a:schemeClr val="tx1"/>
                </a:solidFill>
              </a:rPr>
              <a:t>связь.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Агрегатное состояние вещества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mruptime.com/images/5605618713c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00808"/>
            <a:ext cx="864122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Превращение агрегатных </a:t>
            </a:r>
            <a:r>
              <a:rPr lang="ru-RU" dirty="0">
                <a:solidFill>
                  <a:schemeClr val="tx1"/>
                </a:solidFill>
              </a:rPr>
              <a:t>состояний вещества</a:t>
            </a:r>
          </a:p>
        </p:txBody>
      </p:sp>
      <p:sp>
        <p:nvSpPr>
          <p:cNvPr id="3" name="Овал 2"/>
          <p:cNvSpPr/>
          <p:nvPr/>
        </p:nvSpPr>
        <p:spPr>
          <a:xfrm>
            <a:off x="683568" y="4653136"/>
            <a:ext cx="288032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Жидкость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59832" y="2204864"/>
            <a:ext cx="288032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Газ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80112" y="4653136"/>
            <a:ext cx="288032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Твердое вещество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>
            <a:stCxn id="3" idx="0"/>
            <a:endCxn id="5" idx="3"/>
          </p:cNvCxnSpPr>
          <p:nvPr/>
        </p:nvCxnSpPr>
        <p:spPr>
          <a:xfrm flipV="1">
            <a:off x="2123728" y="3495580"/>
            <a:ext cx="1357917" cy="115755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907704" y="3429000"/>
            <a:ext cx="1440160" cy="122413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5580112" y="3429000"/>
            <a:ext cx="1440161" cy="122413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694772" y="3356992"/>
            <a:ext cx="1512168" cy="129614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512199" y="5517232"/>
            <a:ext cx="2098467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6" idx="2"/>
          </p:cNvCxnSpPr>
          <p:nvPr/>
        </p:nvCxnSpPr>
        <p:spPr>
          <a:xfrm flipH="1">
            <a:off x="3548989" y="5409220"/>
            <a:ext cx="2031123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TextBox 2062"/>
          <p:cNvSpPr txBox="1"/>
          <p:nvPr/>
        </p:nvSpPr>
        <p:spPr>
          <a:xfrm rot="19170183">
            <a:off x="2256567" y="3895348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j-lt"/>
              </a:rPr>
              <a:t>испарение</a:t>
            </a:r>
            <a:endParaRPr lang="ru-RU" sz="2400" dirty="0">
              <a:latin typeface="+mj-lt"/>
            </a:endParaRPr>
          </a:p>
        </p:txBody>
      </p:sp>
      <p:sp>
        <p:nvSpPr>
          <p:cNvPr id="2064" name="TextBox 2063"/>
          <p:cNvSpPr txBox="1"/>
          <p:nvPr/>
        </p:nvSpPr>
        <p:spPr>
          <a:xfrm rot="19188080">
            <a:off x="1332498" y="3641572"/>
            <a:ext cx="193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конденсация</a:t>
            </a:r>
            <a:endParaRPr lang="ru-RU" sz="2400" dirty="0">
              <a:latin typeface="+mj-lt"/>
            </a:endParaRPr>
          </a:p>
        </p:txBody>
      </p:sp>
      <p:sp>
        <p:nvSpPr>
          <p:cNvPr id="2065" name="TextBox 2064"/>
          <p:cNvSpPr txBox="1"/>
          <p:nvPr/>
        </p:nvSpPr>
        <p:spPr>
          <a:xfrm rot="2395109">
            <a:off x="5132574" y="3934502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j-lt"/>
              </a:rPr>
              <a:t>сублимация</a:t>
            </a:r>
            <a:endParaRPr lang="ru-RU" sz="2400" dirty="0">
              <a:latin typeface="+mj-lt"/>
            </a:endParaRPr>
          </a:p>
        </p:txBody>
      </p:sp>
      <p:sp>
        <p:nvSpPr>
          <p:cNvPr id="2066" name="TextBox 2065"/>
          <p:cNvSpPr txBox="1"/>
          <p:nvPr/>
        </p:nvSpPr>
        <p:spPr>
          <a:xfrm rot="2412036">
            <a:off x="5621096" y="3577804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j-lt"/>
              </a:rPr>
              <a:t>десублимация</a:t>
            </a:r>
            <a:endParaRPr lang="ru-RU" sz="2400" dirty="0">
              <a:latin typeface="+mj-lt"/>
            </a:endParaRPr>
          </a:p>
        </p:txBody>
      </p:sp>
      <p:sp>
        <p:nvSpPr>
          <p:cNvPr id="2067" name="TextBox 2066"/>
          <p:cNvSpPr txBox="1"/>
          <p:nvPr/>
        </p:nvSpPr>
        <p:spPr>
          <a:xfrm>
            <a:off x="3764579" y="4947555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j-lt"/>
              </a:rPr>
              <a:t>плавление</a:t>
            </a:r>
            <a:endParaRPr lang="ru-RU" sz="2400" dirty="0">
              <a:latin typeface="+mj-lt"/>
            </a:endParaRPr>
          </a:p>
        </p:txBody>
      </p:sp>
      <p:sp>
        <p:nvSpPr>
          <p:cNvPr id="2068" name="TextBox 2067"/>
          <p:cNvSpPr txBox="1"/>
          <p:nvPr/>
        </p:nvSpPr>
        <p:spPr>
          <a:xfrm>
            <a:off x="3449477" y="5551941"/>
            <a:ext cx="2335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j-lt"/>
              </a:rPr>
              <a:t>кристаллизация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478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/>
      <p:bldP spid="2064" grpId="0"/>
      <p:bldP spid="2065" grpId="0"/>
      <p:bldP spid="2066" grpId="0"/>
      <p:bldP spid="2067" grpId="0"/>
      <p:bldP spid="20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656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Водородная связь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4176464" cy="299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51520" y="4077072"/>
            <a:ext cx="8784976" cy="2664296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3200" dirty="0" smtClean="0"/>
              <a:t>	Химическую связь между атомом элемента с высокой </a:t>
            </a:r>
            <a:r>
              <a:rPr lang="ru-RU" sz="3200" dirty="0" err="1" smtClean="0"/>
              <a:t>электроотрицательностью</a:t>
            </a:r>
            <a:r>
              <a:rPr lang="ru-RU" sz="3200" dirty="0" smtClean="0"/>
              <a:t> (атомом фтора, кислорода, азота), одной молекулы и атомом водорода другой молекулы называют </a:t>
            </a:r>
            <a:r>
              <a:rPr lang="ru-RU" sz="3200" b="1" i="1" dirty="0" smtClean="0"/>
              <a:t>водородной.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41169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Жидкие кристаллы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98" y="980728"/>
            <a:ext cx="4330704" cy="236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330704" cy="324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450" y="2196279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Жидкие кристаллы </a:t>
            </a:r>
            <a:r>
              <a:rPr lang="ru-RU" sz="3600" dirty="0" smtClean="0"/>
              <a:t>– это вещества,</a:t>
            </a:r>
          </a:p>
          <a:p>
            <a:pPr algn="ctr"/>
            <a:r>
              <a:rPr lang="ru-RU" sz="3600" dirty="0" smtClean="0"/>
              <a:t> обладающие  свойствами как </a:t>
            </a:r>
          </a:p>
          <a:p>
            <a:pPr algn="ctr"/>
            <a:r>
              <a:rPr lang="ru-RU" sz="3600" dirty="0" smtClean="0"/>
              <a:t>жидких, так и твердых веществ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257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3610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Аморфное состояние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576819" cy="568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1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Аморфные вещества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0816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Не имеют четкой температуры плавления. При нагревании размягчаются и переходят в текучее состояние.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8" name="Picture 4" descr="http://www.artleo.com/pic/201501/2560x1600/artleo.com-1089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88" y="3284984"/>
            <a:ext cx="2937927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ages5.fanpop.com/image/photos/30400000/chocolate-chocolate-30471811-1024-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2867507"/>
            <a:ext cx="2476848" cy="185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o-polze.com/wp-content/uploads/2015/05/zhvach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19" y="2870935"/>
            <a:ext cx="2299861" cy="188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oowx.com/uploads/posts/2014-09/1410406150_249162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12" y="4869160"/>
            <a:ext cx="3192015" cy="179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www.karonika.ru/_ld/26/26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2903304" cy="193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www.motto.net.ua/old_site/img/christmas/1290274277_D2F0E820E1E5EBFBF520F1E2E5F7E82030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25143"/>
            <a:ext cx="2299861" cy="193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Вопросы для самоконтроля.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988840"/>
            <a:ext cx="8640960" cy="4536504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Охарактеризуйте газообразное, жидкое и твердое состояния вещества.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Перечислите виды переходов вещества из одного агрегатного состояние в другое.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Какими </a:t>
            </a:r>
            <a:r>
              <a:rPr lang="ru-RU" sz="2800" dirty="0" smtClean="0">
                <a:solidFill>
                  <a:schemeClr val="tx1"/>
                </a:solidFill>
              </a:rPr>
              <a:t>свойствами характеризуется аморфное состояние вещества? Приведите примеры аморфных веществ.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0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367</TotalTime>
  <Words>96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Candara</vt:lpstr>
      <vt:lpstr>Symbol</vt:lpstr>
      <vt:lpstr>Волна</vt:lpstr>
      <vt:lpstr>Агрегатные состояния вещества.  Водородная химическая связь.</vt:lpstr>
      <vt:lpstr>Агрегатное состояние вещества</vt:lpstr>
      <vt:lpstr>Превращение агрегатных состояний вещества</vt:lpstr>
      <vt:lpstr>Водородная связь</vt:lpstr>
      <vt:lpstr>Жидкие кристаллы</vt:lpstr>
      <vt:lpstr>Аморфное состояние</vt:lpstr>
      <vt:lpstr>Аморфные вещества</vt:lpstr>
      <vt:lpstr>Вопросы для самоконтроля.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Чистые вещества и смеси</dc:title>
  <dc:creator>Ксения</dc:creator>
  <cp:lastModifiedBy>Лиза</cp:lastModifiedBy>
  <cp:revision>40</cp:revision>
  <dcterms:created xsi:type="dcterms:W3CDTF">2016-11-09T16:59:25Z</dcterms:created>
  <dcterms:modified xsi:type="dcterms:W3CDTF">2020-10-06T17:38:34Z</dcterms:modified>
</cp:coreProperties>
</file>