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26EC0-F440-4853-A2B0-DBA9DF0F1E2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ru-RU"/>
        </a:p>
      </dgm:t>
    </dgm:pt>
    <dgm:pt modelId="{C4DF81BD-62E9-46E2-A84C-566EC1D8ED35}">
      <dgm:prSet phldrT="[Текст]" custT="1"/>
      <dgm:spPr/>
      <dgm:t>
        <a:bodyPr/>
        <a:lstStyle/>
        <a:p>
          <a:pPr algn="l"/>
          <a:r>
            <a:rPr lang="ru-RU" sz="1300" b="1" dirty="0" smtClean="0">
              <a:solidFill>
                <a:schemeClr val="accent3">
                  <a:lumMod val="50000"/>
                </a:schemeClr>
              </a:solidFill>
            </a:rPr>
            <a:t>Основная</a:t>
          </a:r>
          <a:r>
            <a:rPr lang="ru-RU" sz="1300" dirty="0" smtClean="0">
              <a:solidFill>
                <a:schemeClr val="accent3">
                  <a:lumMod val="50000"/>
                </a:schemeClr>
              </a:solidFill>
            </a:rPr>
            <a:t> </a:t>
          </a:r>
        </a:p>
        <a:p>
          <a:pPr algn="ctr"/>
          <a:r>
            <a:rPr lang="ru-RU" sz="1300" b="1" dirty="0" smtClean="0">
              <a:solidFill>
                <a:schemeClr val="accent3">
                  <a:lumMod val="50000"/>
                </a:schemeClr>
              </a:solidFill>
            </a:rPr>
            <a:t>мысль</a:t>
          </a:r>
          <a:endParaRPr lang="ru-RU" sz="1300" b="1" dirty="0">
            <a:solidFill>
              <a:schemeClr val="accent3">
                <a:lumMod val="50000"/>
              </a:schemeClr>
            </a:solidFill>
          </a:endParaRPr>
        </a:p>
      </dgm:t>
    </dgm:pt>
    <dgm:pt modelId="{FAC7E879-6FE8-420B-80AA-FF4C88A79430}" type="parTrans" cxnId="{4B61FC58-1050-45DC-A1D9-600F7DA15A8E}">
      <dgm:prSet/>
      <dgm:spPr/>
      <dgm:t>
        <a:bodyPr/>
        <a:lstStyle/>
        <a:p>
          <a:endParaRPr lang="ru-RU"/>
        </a:p>
      </dgm:t>
    </dgm:pt>
    <dgm:pt modelId="{2116A220-4447-437E-B831-58D87A4F160E}" type="sibTrans" cxnId="{4B61FC58-1050-45DC-A1D9-600F7DA15A8E}">
      <dgm:prSet/>
      <dgm:spPr/>
      <dgm:t>
        <a:bodyPr/>
        <a:lstStyle/>
        <a:p>
          <a:r>
            <a:rPr lang="ru-RU" b="1" dirty="0" smtClean="0">
              <a:solidFill>
                <a:schemeClr val="accent3">
                  <a:lumMod val="50000"/>
                </a:schemeClr>
              </a:solidFill>
            </a:rPr>
            <a:t>Тема</a:t>
          </a:r>
          <a:endParaRPr lang="ru-RU" b="1" dirty="0">
            <a:solidFill>
              <a:schemeClr val="accent3">
                <a:lumMod val="50000"/>
              </a:schemeClr>
            </a:solidFill>
          </a:endParaRPr>
        </a:p>
      </dgm:t>
    </dgm:pt>
    <dgm:pt modelId="{926D97B3-9A2E-4902-A00B-0898D9701892}">
      <dgm:prSet phldrT="[Текст]" custT="1"/>
      <dgm:spPr/>
      <dgm:t>
        <a:bodyPr/>
        <a:lstStyle/>
        <a:p>
          <a:pPr algn="ctr"/>
          <a:r>
            <a:rPr lang="ru-RU" sz="3200" dirty="0" smtClean="0"/>
            <a:t>Текст</a:t>
          </a:r>
          <a:endParaRPr lang="ru-RU" sz="3200" dirty="0"/>
        </a:p>
      </dgm:t>
    </dgm:pt>
    <dgm:pt modelId="{65472425-B802-47ED-B02F-975C69013E0C}" type="parTrans" cxnId="{2C56BBF5-8D25-4875-9498-6EF854D77DA3}">
      <dgm:prSet/>
      <dgm:spPr/>
      <dgm:t>
        <a:bodyPr/>
        <a:lstStyle/>
        <a:p>
          <a:endParaRPr lang="ru-RU"/>
        </a:p>
      </dgm:t>
    </dgm:pt>
    <dgm:pt modelId="{F4DE32AA-16A3-4959-B019-098F09F0F8EC}" type="sibTrans" cxnId="{2C56BBF5-8D25-4875-9498-6EF854D77DA3}">
      <dgm:prSet/>
      <dgm:spPr/>
      <dgm:t>
        <a:bodyPr/>
        <a:lstStyle/>
        <a:p>
          <a:endParaRPr lang="ru-RU"/>
        </a:p>
      </dgm:t>
    </dgm:pt>
    <dgm:pt modelId="{F45BBAD9-D8B0-4F3E-854C-E7CD826955BB}">
      <dgm:prSet phldrT="[Текст]" custT="1"/>
      <dgm:spPr/>
      <dgm:t>
        <a:bodyPr/>
        <a:lstStyle/>
        <a:p>
          <a:r>
            <a:rPr lang="ru-RU" sz="1400" b="1" dirty="0" smtClean="0">
              <a:solidFill>
                <a:schemeClr val="accent3">
                  <a:lumMod val="50000"/>
                </a:schemeClr>
              </a:solidFill>
            </a:rPr>
            <a:t>Композиционное единство</a:t>
          </a:r>
          <a:endParaRPr lang="ru-RU" sz="1400" b="1" dirty="0">
            <a:solidFill>
              <a:schemeClr val="accent3">
                <a:lumMod val="50000"/>
              </a:schemeClr>
            </a:solidFill>
          </a:endParaRPr>
        </a:p>
      </dgm:t>
    </dgm:pt>
    <dgm:pt modelId="{000590CA-7335-4D38-9DC5-363AC5895B42}" type="parTrans" cxnId="{95C4440D-096F-4F9D-9AE6-F8C502FD7B40}">
      <dgm:prSet/>
      <dgm:spPr/>
      <dgm:t>
        <a:bodyPr/>
        <a:lstStyle/>
        <a:p>
          <a:endParaRPr lang="ru-RU"/>
        </a:p>
      </dgm:t>
    </dgm:pt>
    <dgm:pt modelId="{83DC332B-C2CD-40B4-AA30-74150D74711F}" type="sibTrans" cxnId="{95C4440D-096F-4F9D-9AE6-F8C502FD7B40}">
      <dgm:prSet/>
      <dgm:spPr/>
      <dgm:t>
        <a:bodyPr/>
        <a:lstStyle/>
        <a:p>
          <a:r>
            <a:rPr lang="ru-RU" b="1" dirty="0" smtClean="0">
              <a:solidFill>
                <a:schemeClr val="accent3">
                  <a:lumMod val="50000"/>
                </a:schemeClr>
              </a:solidFill>
            </a:rPr>
            <a:t>Заглавие</a:t>
          </a:r>
          <a:endParaRPr lang="ru-RU" b="1" dirty="0">
            <a:solidFill>
              <a:schemeClr val="accent3">
                <a:lumMod val="50000"/>
              </a:schemeClr>
            </a:solidFill>
          </a:endParaRPr>
        </a:p>
      </dgm:t>
    </dgm:pt>
    <dgm:pt modelId="{B33D170F-1F64-4803-AB97-D33C614DA292}">
      <dgm:prSet phldrT="[Текст]" custT="1"/>
      <dgm:spPr/>
      <dgm:t>
        <a:bodyPr/>
        <a:lstStyle/>
        <a:p>
          <a:r>
            <a:rPr lang="ru-RU" sz="1300" b="1" dirty="0" smtClean="0">
              <a:solidFill>
                <a:schemeClr val="accent3">
                  <a:lumMod val="50000"/>
                </a:schemeClr>
              </a:solidFill>
            </a:rPr>
            <a:t>Связность</a:t>
          </a:r>
          <a:endParaRPr lang="ru-RU" sz="1300" b="1" dirty="0">
            <a:solidFill>
              <a:schemeClr val="accent3">
                <a:lumMod val="50000"/>
              </a:schemeClr>
            </a:solidFill>
          </a:endParaRPr>
        </a:p>
      </dgm:t>
    </dgm:pt>
    <dgm:pt modelId="{24E6A2CD-C94B-4486-B82B-6B3D82169126}" type="parTrans" cxnId="{8E9DC8DF-9C37-4C00-967E-D5CAB676D465}">
      <dgm:prSet/>
      <dgm:spPr/>
      <dgm:t>
        <a:bodyPr/>
        <a:lstStyle/>
        <a:p>
          <a:endParaRPr lang="ru-RU"/>
        </a:p>
      </dgm:t>
    </dgm:pt>
    <dgm:pt modelId="{459BDD43-7726-4CF5-BD9B-80E24ACA2AAC}" type="sibTrans" cxnId="{8E9DC8DF-9C37-4C00-967E-D5CAB676D465}">
      <dgm:prSet/>
      <dgm:spPr/>
      <dgm:t>
        <a:bodyPr/>
        <a:lstStyle/>
        <a:p>
          <a:r>
            <a:rPr lang="ru-RU" b="1" dirty="0" smtClean="0">
              <a:solidFill>
                <a:schemeClr val="accent3">
                  <a:lumMod val="50000"/>
                </a:schemeClr>
              </a:solidFill>
            </a:rPr>
            <a:t>Делимость на части</a:t>
          </a:r>
          <a:endParaRPr lang="ru-RU" b="1" dirty="0">
            <a:solidFill>
              <a:schemeClr val="accent3">
                <a:lumMod val="50000"/>
              </a:schemeClr>
            </a:solidFill>
          </a:endParaRPr>
        </a:p>
      </dgm:t>
    </dgm:pt>
    <dgm:pt modelId="{955E9161-37D1-4FF0-A23E-1D341EAEA70B}" type="pres">
      <dgm:prSet presAssocID="{4A026EC0-F440-4853-A2B0-DBA9DF0F1E24}" presName="Name0" presStyleCnt="0">
        <dgm:presLayoutVars>
          <dgm:chMax/>
          <dgm:chPref/>
          <dgm:dir/>
          <dgm:animLvl val="lvl"/>
        </dgm:presLayoutVars>
      </dgm:prSet>
      <dgm:spPr/>
      <dgm:t>
        <a:bodyPr/>
        <a:lstStyle/>
        <a:p>
          <a:endParaRPr lang="ru-RU"/>
        </a:p>
      </dgm:t>
    </dgm:pt>
    <dgm:pt modelId="{7A173EC1-668D-4F26-A322-572038D7B52F}" type="pres">
      <dgm:prSet presAssocID="{C4DF81BD-62E9-46E2-A84C-566EC1D8ED35}" presName="composite" presStyleCnt="0"/>
      <dgm:spPr/>
    </dgm:pt>
    <dgm:pt modelId="{265133D1-F84A-4DA7-984F-A60C683C61DD}" type="pres">
      <dgm:prSet presAssocID="{C4DF81BD-62E9-46E2-A84C-566EC1D8ED35}" presName="Parent1" presStyleLbl="node1" presStyleIdx="0" presStyleCnt="6">
        <dgm:presLayoutVars>
          <dgm:chMax val="1"/>
          <dgm:chPref val="1"/>
          <dgm:bulletEnabled val="1"/>
        </dgm:presLayoutVars>
      </dgm:prSet>
      <dgm:spPr/>
      <dgm:t>
        <a:bodyPr/>
        <a:lstStyle/>
        <a:p>
          <a:endParaRPr lang="ru-RU"/>
        </a:p>
      </dgm:t>
    </dgm:pt>
    <dgm:pt modelId="{4DD4D4C9-6B72-45A7-9642-E79DC961DD0A}" type="pres">
      <dgm:prSet presAssocID="{C4DF81BD-62E9-46E2-A84C-566EC1D8ED35}" presName="Childtext1" presStyleLbl="revTx" presStyleIdx="0" presStyleCnt="3" custLinFactX="-33601" custLinFactY="34481" custLinFactNeighborX="-100000" custLinFactNeighborY="100000">
        <dgm:presLayoutVars>
          <dgm:chMax val="0"/>
          <dgm:chPref val="0"/>
          <dgm:bulletEnabled val="1"/>
        </dgm:presLayoutVars>
      </dgm:prSet>
      <dgm:spPr/>
      <dgm:t>
        <a:bodyPr/>
        <a:lstStyle/>
        <a:p>
          <a:endParaRPr lang="ru-RU"/>
        </a:p>
      </dgm:t>
    </dgm:pt>
    <dgm:pt modelId="{0F485A1D-128E-4C9B-A7C6-07721A45EAAF}" type="pres">
      <dgm:prSet presAssocID="{C4DF81BD-62E9-46E2-A84C-566EC1D8ED35}" presName="BalanceSpacing" presStyleCnt="0"/>
      <dgm:spPr/>
    </dgm:pt>
    <dgm:pt modelId="{6AED14B2-F6EC-4233-AF0C-2F28C8E1F7A0}" type="pres">
      <dgm:prSet presAssocID="{C4DF81BD-62E9-46E2-A84C-566EC1D8ED35}" presName="BalanceSpacing1" presStyleCnt="0"/>
      <dgm:spPr/>
    </dgm:pt>
    <dgm:pt modelId="{B49ED1BD-56DC-4E9C-A365-084244E490A7}" type="pres">
      <dgm:prSet presAssocID="{2116A220-4447-437E-B831-58D87A4F160E}" presName="Accent1Text" presStyleLbl="node1" presStyleIdx="1" presStyleCnt="6" custLinFactNeighborX="-672" custLinFactNeighborY="-1169"/>
      <dgm:spPr/>
      <dgm:t>
        <a:bodyPr/>
        <a:lstStyle/>
        <a:p>
          <a:endParaRPr lang="ru-RU"/>
        </a:p>
      </dgm:t>
    </dgm:pt>
    <dgm:pt modelId="{808AE021-3576-4A37-AC24-59D05E28F9F1}" type="pres">
      <dgm:prSet presAssocID="{2116A220-4447-437E-B831-58D87A4F160E}" presName="spaceBetweenRectangles" presStyleCnt="0"/>
      <dgm:spPr/>
    </dgm:pt>
    <dgm:pt modelId="{9CF8A0F1-ACAF-4DF7-B68E-AF26E2138F71}" type="pres">
      <dgm:prSet presAssocID="{F45BBAD9-D8B0-4F3E-854C-E7CD826955BB}" presName="composite" presStyleCnt="0"/>
      <dgm:spPr/>
    </dgm:pt>
    <dgm:pt modelId="{E89BFE87-1FB1-43B5-8891-6CD09BFCFDE0}" type="pres">
      <dgm:prSet presAssocID="{F45BBAD9-D8B0-4F3E-854C-E7CD826955BB}" presName="Parent1" presStyleLbl="node1" presStyleIdx="2" presStyleCnt="6" custScaleY="95767" custLinFactX="-6859" custLinFactNeighborX="-100000" custLinFactNeighborY="-3508">
        <dgm:presLayoutVars>
          <dgm:chMax val="1"/>
          <dgm:chPref val="1"/>
          <dgm:bulletEnabled val="1"/>
        </dgm:presLayoutVars>
      </dgm:prSet>
      <dgm:spPr/>
      <dgm:t>
        <a:bodyPr/>
        <a:lstStyle/>
        <a:p>
          <a:endParaRPr lang="ru-RU"/>
        </a:p>
      </dgm:t>
    </dgm:pt>
    <dgm:pt modelId="{0484C39B-530A-4F61-91ED-DA280E419068}" type="pres">
      <dgm:prSet presAssocID="{F45BBAD9-D8B0-4F3E-854C-E7CD826955BB}" presName="Childtext1" presStyleLbl="revTx" presStyleIdx="1" presStyleCnt="3">
        <dgm:presLayoutVars>
          <dgm:chMax val="0"/>
          <dgm:chPref val="0"/>
          <dgm:bulletEnabled val="1"/>
        </dgm:presLayoutVars>
      </dgm:prSet>
      <dgm:spPr>
        <a:prstGeom prst="pentagon">
          <a:avLst/>
        </a:prstGeom>
      </dgm:spPr>
      <dgm:t>
        <a:bodyPr/>
        <a:lstStyle/>
        <a:p>
          <a:endParaRPr lang="ru-RU"/>
        </a:p>
      </dgm:t>
    </dgm:pt>
    <dgm:pt modelId="{D6BF180C-B8BA-4F40-9D51-A7920F7FB3AB}" type="pres">
      <dgm:prSet presAssocID="{F45BBAD9-D8B0-4F3E-854C-E7CD826955BB}" presName="BalanceSpacing" presStyleCnt="0"/>
      <dgm:spPr/>
    </dgm:pt>
    <dgm:pt modelId="{81CB3EFF-AD72-4201-9CD5-F75099C559ED}" type="pres">
      <dgm:prSet presAssocID="{F45BBAD9-D8B0-4F3E-854C-E7CD826955BB}" presName="BalanceSpacing1" presStyleCnt="0"/>
      <dgm:spPr/>
    </dgm:pt>
    <dgm:pt modelId="{AB9198BB-0EC4-433B-B5F0-1F44D7DEC443}" type="pres">
      <dgm:prSet presAssocID="{83DC332B-C2CD-40B4-AA30-74150D74711F}" presName="Accent1Text" presStyleLbl="node1" presStyleIdx="3" presStyleCnt="6"/>
      <dgm:spPr/>
      <dgm:t>
        <a:bodyPr/>
        <a:lstStyle/>
        <a:p>
          <a:endParaRPr lang="ru-RU"/>
        </a:p>
      </dgm:t>
    </dgm:pt>
    <dgm:pt modelId="{515B7347-B1DE-4CBC-A903-6346CFD578E0}" type="pres">
      <dgm:prSet presAssocID="{83DC332B-C2CD-40B4-AA30-74150D74711F}" presName="spaceBetweenRectangles" presStyleCnt="0"/>
      <dgm:spPr/>
    </dgm:pt>
    <dgm:pt modelId="{FBEB9A72-9F66-48F0-889E-A0865A904AAD}" type="pres">
      <dgm:prSet presAssocID="{B33D170F-1F64-4803-AB97-D33C614DA292}" presName="composite" presStyleCnt="0"/>
      <dgm:spPr/>
    </dgm:pt>
    <dgm:pt modelId="{01BE9242-D774-46CC-AB71-7CA408C442ED}" type="pres">
      <dgm:prSet presAssocID="{B33D170F-1F64-4803-AB97-D33C614DA292}" presName="Parent1" presStyleLbl="node1" presStyleIdx="4" presStyleCnt="6" custScaleX="107548">
        <dgm:presLayoutVars>
          <dgm:chMax val="1"/>
          <dgm:chPref val="1"/>
          <dgm:bulletEnabled val="1"/>
        </dgm:presLayoutVars>
      </dgm:prSet>
      <dgm:spPr/>
      <dgm:t>
        <a:bodyPr/>
        <a:lstStyle/>
        <a:p>
          <a:endParaRPr lang="ru-RU"/>
        </a:p>
      </dgm:t>
    </dgm:pt>
    <dgm:pt modelId="{91A67E17-3E85-4DBC-B806-DEF673C4B7B2}" type="pres">
      <dgm:prSet presAssocID="{B33D170F-1F64-4803-AB97-D33C614DA292}" presName="Childtext1" presStyleLbl="revTx" presStyleIdx="2" presStyleCnt="3">
        <dgm:presLayoutVars>
          <dgm:chMax val="0"/>
          <dgm:chPref val="0"/>
          <dgm:bulletEnabled val="1"/>
        </dgm:presLayoutVars>
      </dgm:prSet>
      <dgm:spPr/>
      <dgm:t>
        <a:bodyPr/>
        <a:lstStyle/>
        <a:p>
          <a:endParaRPr lang="ru-RU"/>
        </a:p>
      </dgm:t>
    </dgm:pt>
    <dgm:pt modelId="{43AA8415-B1E2-40A7-814C-BBBF44C65FD5}" type="pres">
      <dgm:prSet presAssocID="{B33D170F-1F64-4803-AB97-D33C614DA292}" presName="BalanceSpacing" presStyleCnt="0"/>
      <dgm:spPr/>
    </dgm:pt>
    <dgm:pt modelId="{88B0C766-90BD-461D-B60E-BB3815150F8F}" type="pres">
      <dgm:prSet presAssocID="{B33D170F-1F64-4803-AB97-D33C614DA292}" presName="BalanceSpacing1" presStyleCnt="0"/>
      <dgm:spPr/>
    </dgm:pt>
    <dgm:pt modelId="{E045E72A-A463-4380-96EA-213E237F2CDE}" type="pres">
      <dgm:prSet presAssocID="{459BDD43-7726-4CF5-BD9B-80E24ACA2AAC}" presName="Accent1Text" presStyleLbl="node1" presStyleIdx="5" presStyleCnt="6" custScaleX="114642" custLinFactNeighborX="-10753" custLinFactNeighborY="1170"/>
      <dgm:spPr/>
      <dgm:t>
        <a:bodyPr/>
        <a:lstStyle/>
        <a:p>
          <a:endParaRPr lang="ru-RU"/>
        </a:p>
      </dgm:t>
    </dgm:pt>
  </dgm:ptLst>
  <dgm:cxnLst>
    <dgm:cxn modelId="{10AD2A50-1709-410B-8C7D-2E87B3337CB9}" type="presOf" srcId="{2116A220-4447-437E-B831-58D87A4F160E}" destId="{B49ED1BD-56DC-4E9C-A365-084244E490A7}" srcOrd="0" destOrd="0" presId="urn:microsoft.com/office/officeart/2008/layout/AlternatingHexagons"/>
    <dgm:cxn modelId="{A031018F-E578-4225-837F-0334A6666AC1}" type="presOf" srcId="{459BDD43-7726-4CF5-BD9B-80E24ACA2AAC}" destId="{E045E72A-A463-4380-96EA-213E237F2CDE}" srcOrd="0" destOrd="0" presId="urn:microsoft.com/office/officeart/2008/layout/AlternatingHexagons"/>
    <dgm:cxn modelId="{8E9DC8DF-9C37-4C00-967E-D5CAB676D465}" srcId="{4A026EC0-F440-4853-A2B0-DBA9DF0F1E24}" destId="{B33D170F-1F64-4803-AB97-D33C614DA292}" srcOrd="2" destOrd="0" parTransId="{24E6A2CD-C94B-4486-B82B-6B3D82169126}" sibTransId="{459BDD43-7726-4CF5-BD9B-80E24ACA2AAC}"/>
    <dgm:cxn modelId="{16C0E3A7-147B-47C4-89F6-1DEA99ECE52D}" type="presOf" srcId="{F45BBAD9-D8B0-4F3E-854C-E7CD826955BB}" destId="{E89BFE87-1FB1-43B5-8891-6CD09BFCFDE0}" srcOrd="0" destOrd="0" presId="urn:microsoft.com/office/officeart/2008/layout/AlternatingHexagons"/>
    <dgm:cxn modelId="{7F729B10-43B8-49CB-A5DA-365F75D69B69}" type="presOf" srcId="{83DC332B-C2CD-40B4-AA30-74150D74711F}" destId="{AB9198BB-0EC4-433B-B5F0-1F44D7DEC443}" srcOrd="0" destOrd="0" presId="urn:microsoft.com/office/officeart/2008/layout/AlternatingHexagons"/>
    <dgm:cxn modelId="{52E4341C-B184-4A66-B0E1-362B2CCB66D2}" type="presOf" srcId="{C4DF81BD-62E9-46E2-A84C-566EC1D8ED35}" destId="{265133D1-F84A-4DA7-984F-A60C683C61DD}" srcOrd="0" destOrd="0" presId="urn:microsoft.com/office/officeart/2008/layout/AlternatingHexagons"/>
    <dgm:cxn modelId="{E2096BC1-F76D-472C-AE64-E135EBCABB00}" type="presOf" srcId="{B33D170F-1F64-4803-AB97-D33C614DA292}" destId="{01BE9242-D774-46CC-AB71-7CA408C442ED}" srcOrd="0" destOrd="0" presId="urn:microsoft.com/office/officeart/2008/layout/AlternatingHexagons"/>
    <dgm:cxn modelId="{4B61FC58-1050-45DC-A1D9-600F7DA15A8E}" srcId="{4A026EC0-F440-4853-A2B0-DBA9DF0F1E24}" destId="{C4DF81BD-62E9-46E2-A84C-566EC1D8ED35}" srcOrd="0" destOrd="0" parTransId="{FAC7E879-6FE8-420B-80AA-FF4C88A79430}" sibTransId="{2116A220-4447-437E-B831-58D87A4F160E}"/>
    <dgm:cxn modelId="{47D056BC-BE0B-4D1D-AC05-C6926C26DC84}" type="presOf" srcId="{926D97B3-9A2E-4902-A00B-0898D9701892}" destId="{4DD4D4C9-6B72-45A7-9642-E79DC961DD0A}" srcOrd="0" destOrd="0" presId="urn:microsoft.com/office/officeart/2008/layout/AlternatingHexagons"/>
    <dgm:cxn modelId="{95C4440D-096F-4F9D-9AE6-F8C502FD7B40}" srcId="{4A026EC0-F440-4853-A2B0-DBA9DF0F1E24}" destId="{F45BBAD9-D8B0-4F3E-854C-E7CD826955BB}" srcOrd="1" destOrd="0" parTransId="{000590CA-7335-4D38-9DC5-363AC5895B42}" sibTransId="{83DC332B-C2CD-40B4-AA30-74150D74711F}"/>
    <dgm:cxn modelId="{F7AFBD60-85FF-42AA-A321-DF9D24FB1DB8}" type="presOf" srcId="{4A026EC0-F440-4853-A2B0-DBA9DF0F1E24}" destId="{955E9161-37D1-4FF0-A23E-1D341EAEA70B}" srcOrd="0" destOrd="0" presId="urn:microsoft.com/office/officeart/2008/layout/AlternatingHexagons"/>
    <dgm:cxn modelId="{2C56BBF5-8D25-4875-9498-6EF854D77DA3}" srcId="{C4DF81BD-62E9-46E2-A84C-566EC1D8ED35}" destId="{926D97B3-9A2E-4902-A00B-0898D9701892}" srcOrd="0" destOrd="0" parTransId="{65472425-B802-47ED-B02F-975C69013E0C}" sibTransId="{F4DE32AA-16A3-4959-B019-098F09F0F8EC}"/>
    <dgm:cxn modelId="{7ED6236E-5F04-46C0-8064-1EC36B2353C6}" type="presParOf" srcId="{955E9161-37D1-4FF0-A23E-1D341EAEA70B}" destId="{7A173EC1-668D-4F26-A322-572038D7B52F}" srcOrd="0" destOrd="0" presId="urn:microsoft.com/office/officeart/2008/layout/AlternatingHexagons"/>
    <dgm:cxn modelId="{4E243B39-396E-4B35-BC05-68E3A8BFDBD0}" type="presParOf" srcId="{7A173EC1-668D-4F26-A322-572038D7B52F}" destId="{265133D1-F84A-4DA7-984F-A60C683C61DD}" srcOrd="0" destOrd="0" presId="urn:microsoft.com/office/officeart/2008/layout/AlternatingHexagons"/>
    <dgm:cxn modelId="{CD2EC25F-BAE6-4F0D-85BE-F66E73DAD39D}" type="presParOf" srcId="{7A173EC1-668D-4F26-A322-572038D7B52F}" destId="{4DD4D4C9-6B72-45A7-9642-E79DC961DD0A}" srcOrd="1" destOrd="0" presId="urn:microsoft.com/office/officeart/2008/layout/AlternatingHexagons"/>
    <dgm:cxn modelId="{520C6CC0-E36D-4CB9-971C-0BAFA56C6627}" type="presParOf" srcId="{7A173EC1-668D-4F26-A322-572038D7B52F}" destId="{0F485A1D-128E-4C9B-A7C6-07721A45EAAF}" srcOrd="2" destOrd="0" presId="urn:microsoft.com/office/officeart/2008/layout/AlternatingHexagons"/>
    <dgm:cxn modelId="{118AB912-0CF3-4DF6-B20A-A4DE93AD239C}" type="presParOf" srcId="{7A173EC1-668D-4F26-A322-572038D7B52F}" destId="{6AED14B2-F6EC-4233-AF0C-2F28C8E1F7A0}" srcOrd="3" destOrd="0" presId="urn:microsoft.com/office/officeart/2008/layout/AlternatingHexagons"/>
    <dgm:cxn modelId="{D65E2AFC-C703-4AB9-89FF-6BDEC2565047}" type="presParOf" srcId="{7A173EC1-668D-4F26-A322-572038D7B52F}" destId="{B49ED1BD-56DC-4E9C-A365-084244E490A7}" srcOrd="4" destOrd="0" presId="urn:microsoft.com/office/officeart/2008/layout/AlternatingHexagons"/>
    <dgm:cxn modelId="{58B07BF3-C6E7-42B6-A48D-7272A5DA9308}" type="presParOf" srcId="{955E9161-37D1-4FF0-A23E-1D341EAEA70B}" destId="{808AE021-3576-4A37-AC24-59D05E28F9F1}" srcOrd="1" destOrd="0" presId="urn:microsoft.com/office/officeart/2008/layout/AlternatingHexagons"/>
    <dgm:cxn modelId="{09F0F727-EEB4-45E9-9221-60539E8421E5}" type="presParOf" srcId="{955E9161-37D1-4FF0-A23E-1D341EAEA70B}" destId="{9CF8A0F1-ACAF-4DF7-B68E-AF26E2138F71}" srcOrd="2" destOrd="0" presId="urn:microsoft.com/office/officeart/2008/layout/AlternatingHexagons"/>
    <dgm:cxn modelId="{4D225DF6-4307-45DE-8C4A-935CE36FB02A}" type="presParOf" srcId="{9CF8A0F1-ACAF-4DF7-B68E-AF26E2138F71}" destId="{E89BFE87-1FB1-43B5-8891-6CD09BFCFDE0}" srcOrd="0" destOrd="0" presId="urn:microsoft.com/office/officeart/2008/layout/AlternatingHexagons"/>
    <dgm:cxn modelId="{E2CE7E31-6597-493E-9117-72DE034E1E86}" type="presParOf" srcId="{9CF8A0F1-ACAF-4DF7-B68E-AF26E2138F71}" destId="{0484C39B-530A-4F61-91ED-DA280E419068}" srcOrd="1" destOrd="0" presId="urn:microsoft.com/office/officeart/2008/layout/AlternatingHexagons"/>
    <dgm:cxn modelId="{301ACDF0-FED0-44EF-BE54-3D8143CFB003}" type="presParOf" srcId="{9CF8A0F1-ACAF-4DF7-B68E-AF26E2138F71}" destId="{D6BF180C-B8BA-4F40-9D51-A7920F7FB3AB}" srcOrd="2" destOrd="0" presId="urn:microsoft.com/office/officeart/2008/layout/AlternatingHexagons"/>
    <dgm:cxn modelId="{21CA0F1F-C766-40EE-9644-1617E46EAFE1}" type="presParOf" srcId="{9CF8A0F1-ACAF-4DF7-B68E-AF26E2138F71}" destId="{81CB3EFF-AD72-4201-9CD5-F75099C559ED}" srcOrd="3" destOrd="0" presId="urn:microsoft.com/office/officeart/2008/layout/AlternatingHexagons"/>
    <dgm:cxn modelId="{36952B47-B2A1-478F-B5AF-7882169FFF3A}" type="presParOf" srcId="{9CF8A0F1-ACAF-4DF7-B68E-AF26E2138F71}" destId="{AB9198BB-0EC4-433B-B5F0-1F44D7DEC443}" srcOrd="4" destOrd="0" presId="urn:microsoft.com/office/officeart/2008/layout/AlternatingHexagons"/>
    <dgm:cxn modelId="{B23FCB6A-4BC4-4729-9EE8-365DE1C61859}" type="presParOf" srcId="{955E9161-37D1-4FF0-A23E-1D341EAEA70B}" destId="{515B7347-B1DE-4CBC-A903-6346CFD578E0}" srcOrd="3" destOrd="0" presId="urn:microsoft.com/office/officeart/2008/layout/AlternatingHexagons"/>
    <dgm:cxn modelId="{782CE41B-44EB-44E1-A05E-6678BB809991}" type="presParOf" srcId="{955E9161-37D1-4FF0-A23E-1D341EAEA70B}" destId="{FBEB9A72-9F66-48F0-889E-A0865A904AAD}" srcOrd="4" destOrd="0" presId="urn:microsoft.com/office/officeart/2008/layout/AlternatingHexagons"/>
    <dgm:cxn modelId="{CE181F58-A26F-4826-A893-B51CF2041E75}" type="presParOf" srcId="{FBEB9A72-9F66-48F0-889E-A0865A904AAD}" destId="{01BE9242-D774-46CC-AB71-7CA408C442ED}" srcOrd="0" destOrd="0" presId="urn:microsoft.com/office/officeart/2008/layout/AlternatingHexagons"/>
    <dgm:cxn modelId="{E37DC827-AD06-4850-99D7-7043987C8436}" type="presParOf" srcId="{FBEB9A72-9F66-48F0-889E-A0865A904AAD}" destId="{91A67E17-3E85-4DBC-B806-DEF673C4B7B2}" srcOrd="1" destOrd="0" presId="urn:microsoft.com/office/officeart/2008/layout/AlternatingHexagons"/>
    <dgm:cxn modelId="{2841ED23-6B72-4BB9-B2B7-BC1DA09253A7}" type="presParOf" srcId="{FBEB9A72-9F66-48F0-889E-A0865A904AAD}" destId="{43AA8415-B1E2-40A7-814C-BBBF44C65FD5}" srcOrd="2" destOrd="0" presId="urn:microsoft.com/office/officeart/2008/layout/AlternatingHexagons"/>
    <dgm:cxn modelId="{05814877-3ECE-4DBA-A256-32A71B83EF9E}" type="presParOf" srcId="{FBEB9A72-9F66-48F0-889E-A0865A904AAD}" destId="{88B0C766-90BD-461D-B60E-BB3815150F8F}" srcOrd="3" destOrd="0" presId="urn:microsoft.com/office/officeart/2008/layout/AlternatingHexagons"/>
    <dgm:cxn modelId="{452A7FD7-5963-452F-A22D-535F13703F77}" type="presParOf" srcId="{FBEB9A72-9F66-48F0-889E-A0865A904AAD}" destId="{E045E72A-A463-4380-96EA-213E237F2CD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D6C5F-E14B-4805-AE53-46A4EAD9B7D2}" type="doc">
      <dgm:prSet loTypeId="urn:microsoft.com/office/officeart/2005/8/layout/pyramid3" loCatId="pyramid" qsTypeId="urn:microsoft.com/office/officeart/2005/8/quickstyle/simple1" qsCatId="simple" csTypeId="urn:microsoft.com/office/officeart/2005/8/colors/accent1_2" csCatId="accent1" phldr="1"/>
      <dgm:spPr/>
    </dgm:pt>
    <dgm:pt modelId="{0D66092A-C7B1-420A-A123-545AABA73633}">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600" b="1" i="1" dirty="0" smtClean="0"/>
            <a:t>вступление</a:t>
          </a:r>
          <a:r>
            <a:rPr lang="ru-RU" sz="1600" dirty="0" smtClean="0"/>
            <a:t> (сообщается место, время события, о котором будет рассказано, представляются герои)</a:t>
          </a:r>
        </a:p>
        <a:p>
          <a:pPr lvl="0" defTabSz="889000">
            <a:lnSpc>
              <a:spcPct val="90000"/>
            </a:lnSpc>
            <a:spcBef>
              <a:spcPct val="0"/>
            </a:spcBef>
            <a:spcAft>
              <a:spcPct val="35000"/>
            </a:spcAft>
          </a:pPr>
          <a:endParaRPr lang="ru-RU" sz="1100" dirty="0"/>
        </a:p>
      </dgm:t>
    </dgm:pt>
    <dgm:pt modelId="{3E04A7CC-CCA6-4569-A6B7-11340E20F626}" type="parTrans" cxnId="{3385A1C4-FFFE-4D19-827C-A96D93670A80}">
      <dgm:prSet/>
      <dgm:spPr/>
      <dgm:t>
        <a:bodyPr/>
        <a:lstStyle/>
        <a:p>
          <a:endParaRPr lang="ru-RU"/>
        </a:p>
      </dgm:t>
    </dgm:pt>
    <dgm:pt modelId="{E6E2216A-3060-4FDE-A723-84C010EBF922}" type="sibTrans" cxnId="{3385A1C4-FFFE-4D19-827C-A96D93670A80}">
      <dgm:prSet/>
      <dgm:spPr/>
      <dgm:t>
        <a:bodyPr/>
        <a:lstStyle/>
        <a:p>
          <a:endParaRPr lang="ru-RU"/>
        </a:p>
      </dgm:t>
    </dgm:pt>
    <dgm:pt modelId="{AB46BFF3-9FAC-4353-98AC-B09568215BBF}">
      <dgm:prSet phldrT="[Текст]"/>
      <dgm:spPr/>
      <dgm:t>
        <a:bodyPr/>
        <a:lstStyle/>
        <a:p>
          <a:r>
            <a:rPr lang="ru-RU" b="1" dirty="0" smtClean="0"/>
            <a:t>заключение</a:t>
          </a:r>
          <a:endParaRPr lang="ru-RU" b="1" dirty="0"/>
        </a:p>
      </dgm:t>
    </dgm:pt>
    <dgm:pt modelId="{E92734A2-E5E0-43DF-8BF8-4C8FCE7B634B}" type="parTrans" cxnId="{E7B74B1F-2F7D-4C06-8BA2-750B49501770}">
      <dgm:prSet/>
      <dgm:spPr/>
      <dgm:t>
        <a:bodyPr/>
        <a:lstStyle/>
        <a:p>
          <a:endParaRPr lang="ru-RU"/>
        </a:p>
      </dgm:t>
    </dgm:pt>
    <dgm:pt modelId="{6A146C6E-BF37-4413-92EE-61F46F403810}" type="sibTrans" cxnId="{E7B74B1F-2F7D-4C06-8BA2-750B49501770}">
      <dgm:prSet/>
      <dgm:spPr/>
      <dgm:t>
        <a:bodyPr/>
        <a:lstStyle/>
        <a:p>
          <a:endParaRPr lang="ru-RU"/>
        </a:p>
      </dgm:t>
    </dgm:pt>
    <dgm:pt modelId="{9A669CFE-5D95-4481-8F5F-94FFC291FCB1}">
      <dgm:prSet custT="1"/>
      <dgm:spPr/>
      <dgm:t>
        <a:bodyPr/>
        <a:lstStyle/>
        <a:p>
          <a:r>
            <a:rPr lang="ru-RU" sz="1800" b="1" i="1" dirty="0" smtClean="0"/>
            <a:t>основная часть</a:t>
          </a:r>
          <a:r>
            <a:rPr lang="ru-RU" sz="1800" dirty="0" smtClean="0"/>
            <a:t> (развитие действия):</a:t>
          </a:r>
          <a:endParaRPr lang="ru-RU" sz="1800" dirty="0"/>
        </a:p>
      </dgm:t>
    </dgm:pt>
    <dgm:pt modelId="{4C57CDE0-3580-46A0-A57A-415CCA27BC78}" type="parTrans" cxnId="{972D3C64-E0FB-407B-8CAA-C42C3EB11C75}">
      <dgm:prSet/>
      <dgm:spPr/>
      <dgm:t>
        <a:bodyPr/>
        <a:lstStyle/>
        <a:p>
          <a:endParaRPr lang="ru-RU"/>
        </a:p>
      </dgm:t>
    </dgm:pt>
    <dgm:pt modelId="{3B94C340-34EF-4FBC-9A3F-F94A1FF8FD9E}" type="sibTrans" cxnId="{972D3C64-E0FB-407B-8CAA-C42C3EB11C75}">
      <dgm:prSet/>
      <dgm:spPr/>
      <dgm:t>
        <a:bodyPr/>
        <a:lstStyle/>
        <a:p>
          <a:endParaRPr lang="ru-RU"/>
        </a:p>
      </dgm:t>
    </dgm:pt>
    <dgm:pt modelId="{65825EE1-C3AE-43A4-AB7F-CB916DA25332}">
      <dgm:prSet custT="1"/>
      <dgm:spPr/>
      <dgm:t>
        <a:bodyPr/>
        <a:lstStyle/>
        <a:p>
          <a:r>
            <a:rPr lang="ru-RU" sz="1800" dirty="0" smtClean="0"/>
            <a:t>а) </a:t>
          </a:r>
          <a:r>
            <a:rPr lang="ru-RU" sz="1800" b="1" i="1" dirty="0" smtClean="0"/>
            <a:t>завязка </a:t>
          </a:r>
          <a:r>
            <a:rPr lang="ru-RU" sz="1800" dirty="0" smtClean="0"/>
            <a:t>(момент, с которого начинается событие)</a:t>
          </a:r>
          <a:endParaRPr lang="ru-RU" sz="1800" dirty="0"/>
        </a:p>
      </dgm:t>
    </dgm:pt>
    <dgm:pt modelId="{64F54DB2-48D7-4580-B151-EA0FDE76B4A1}" type="parTrans" cxnId="{52A06A30-1204-4738-8334-AB70C91C9FB8}">
      <dgm:prSet/>
      <dgm:spPr/>
      <dgm:t>
        <a:bodyPr/>
        <a:lstStyle/>
        <a:p>
          <a:endParaRPr lang="ru-RU"/>
        </a:p>
      </dgm:t>
    </dgm:pt>
    <dgm:pt modelId="{F07C560E-D173-4B57-910F-45F348AB71CD}" type="sibTrans" cxnId="{52A06A30-1204-4738-8334-AB70C91C9FB8}">
      <dgm:prSet/>
      <dgm:spPr/>
      <dgm:t>
        <a:bodyPr/>
        <a:lstStyle/>
        <a:p>
          <a:endParaRPr lang="ru-RU"/>
        </a:p>
      </dgm:t>
    </dgm:pt>
    <dgm:pt modelId="{463E1334-8646-4C8E-AEDC-10BF2ACA72B0}">
      <dgm:prSet custT="1"/>
      <dgm:spPr/>
      <dgm:t>
        <a:bodyPr/>
        <a:lstStyle/>
        <a:p>
          <a:r>
            <a:rPr lang="ru-RU" sz="1800" dirty="0" smtClean="0"/>
            <a:t>б) </a:t>
          </a:r>
          <a:r>
            <a:rPr lang="ru-RU" sz="1800" b="1" dirty="0" smtClean="0"/>
            <a:t>развитие действия</a:t>
          </a:r>
          <a:endParaRPr lang="ru-RU" sz="1800" dirty="0"/>
        </a:p>
      </dgm:t>
    </dgm:pt>
    <dgm:pt modelId="{5116A678-1A9F-46DD-A307-51ED5D95AC60}" type="parTrans" cxnId="{2B4A7DEA-66C4-4DE8-B43D-69B3FFA7C853}">
      <dgm:prSet/>
      <dgm:spPr/>
      <dgm:t>
        <a:bodyPr/>
        <a:lstStyle/>
        <a:p>
          <a:endParaRPr lang="ru-RU"/>
        </a:p>
      </dgm:t>
    </dgm:pt>
    <dgm:pt modelId="{73A2171A-D5D6-4220-B5BA-193B0882F6EB}" type="sibTrans" cxnId="{2B4A7DEA-66C4-4DE8-B43D-69B3FFA7C853}">
      <dgm:prSet/>
      <dgm:spPr/>
      <dgm:t>
        <a:bodyPr/>
        <a:lstStyle/>
        <a:p>
          <a:endParaRPr lang="ru-RU"/>
        </a:p>
      </dgm:t>
    </dgm:pt>
    <dgm:pt modelId="{444028D9-291C-4424-B7F2-6091ECE1FB2E}">
      <dgm:prSet custT="1"/>
      <dgm:spPr/>
      <dgm:t>
        <a:bodyPr/>
        <a:lstStyle/>
        <a:p>
          <a:r>
            <a:rPr lang="ru-RU" sz="1600" dirty="0" smtClean="0"/>
            <a:t>в) </a:t>
          </a:r>
          <a:r>
            <a:rPr lang="ru-RU" sz="1600" b="1" i="1" dirty="0" smtClean="0"/>
            <a:t>кульминация</a:t>
          </a:r>
          <a:r>
            <a:rPr lang="ru-RU" sz="1600" dirty="0" smtClean="0"/>
            <a:t> (момент наивысшего накала событий)</a:t>
          </a:r>
          <a:endParaRPr lang="ru-RU" sz="1600" dirty="0"/>
        </a:p>
      </dgm:t>
    </dgm:pt>
    <dgm:pt modelId="{D922C60E-FA49-49DE-B3AD-C7773FAFAE5E}" type="parTrans" cxnId="{23A6055E-16E6-4C4D-B72E-C14A9F8BFED5}">
      <dgm:prSet/>
      <dgm:spPr/>
      <dgm:t>
        <a:bodyPr/>
        <a:lstStyle/>
        <a:p>
          <a:endParaRPr lang="ru-RU"/>
        </a:p>
      </dgm:t>
    </dgm:pt>
    <dgm:pt modelId="{24EA7758-A7DE-4CE0-9B13-79F6388F35B6}" type="sibTrans" cxnId="{23A6055E-16E6-4C4D-B72E-C14A9F8BFED5}">
      <dgm:prSet/>
      <dgm:spPr/>
      <dgm:t>
        <a:bodyPr/>
        <a:lstStyle/>
        <a:p>
          <a:endParaRPr lang="ru-RU"/>
        </a:p>
      </dgm:t>
    </dgm:pt>
    <dgm:pt modelId="{E52677E7-E483-446A-9EE0-2EB2EB26CB1F}">
      <dgm:prSet/>
      <dgm:spPr/>
      <dgm:t>
        <a:bodyPr/>
        <a:lstStyle/>
        <a:p>
          <a:r>
            <a:rPr lang="ru-RU" dirty="0" smtClean="0"/>
            <a:t>г) </a:t>
          </a:r>
          <a:r>
            <a:rPr lang="ru-RU" b="1" i="1" dirty="0" smtClean="0"/>
            <a:t>развязка</a:t>
          </a:r>
          <a:r>
            <a:rPr lang="ru-RU" dirty="0" smtClean="0"/>
            <a:t> (окончание в развитии событий)</a:t>
          </a:r>
          <a:endParaRPr lang="ru-RU" dirty="0"/>
        </a:p>
      </dgm:t>
    </dgm:pt>
    <dgm:pt modelId="{A1382686-2EA4-4D70-80DD-3E68961D0A15}" type="parTrans" cxnId="{C96ECD3B-CBEC-4B0B-BB40-451EF9C88789}">
      <dgm:prSet/>
      <dgm:spPr/>
      <dgm:t>
        <a:bodyPr/>
        <a:lstStyle/>
        <a:p>
          <a:endParaRPr lang="ru-RU"/>
        </a:p>
      </dgm:t>
    </dgm:pt>
    <dgm:pt modelId="{051BB67D-2CB4-4985-9D32-AEAEAE022E28}" type="sibTrans" cxnId="{C96ECD3B-CBEC-4B0B-BB40-451EF9C88789}">
      <dgm:prSet/>
      <dgm:spPr/>
      <dgm:t>
        <a:bodyPr/>
        <a:lstStyle/>
        <a:p>
          <a:endParaRPr lang="ru-RU"/>
        </a:p>
      </dgm:t>
    </dgm:pt>
    <dgm:pt modelId="{E4B7A5AF-61E1-404F-AA4A-23B2ACAD6686}" type="pres">
      <dgm:prSet presAssocID="{965D6C5F-E14B-4805-AE53-46A4EAD9B7D2}" presName="Name0" presStyleCnt="0">
        <dgm:presLayoutVars>
          <dgm:dir/>
          <dgm:animLvl val="lvl"/>
          <dgm:resizeHandles val="exact"/>
        </dgm:presLayoutVars>
      </dgm:prSet>
      <dgm:spPr/>
    </dgm:pt>
    <dgm:pt modelId="{3264C2B5-061F-4E18-B66A-95590D7D5ED6}" type="pres">
      <dgm:prSet presAssocID="{0D66092A-C7B1-420A-A123-545AABA73633}" presName="Name8" presStyleCnt="0"/>
      <dgm:spPr/>
    </dgm:pt>
    <dgm:pt modelId="{2BFD9AA1-E1DB-4243-AA6E-2237896E3B9B}" type="pres">
      <dgm:prSet presAssocID="{0D66092A-C7B1-420A-A123-545AABA73633}" presName="level" presStyleLbl="node1" presStyleIdx="0" presStyleCnt="7">
        <dgm:presLayoutVars>
          <dgm:chMax val="1"/>
          <dgm:bulletEnabled val="1"/>
        </dgm:presLayoutVars>
      </dgm:prSet>
      <dgm:spPr/>
      <dgm:t>
        <a:bodyPr/>
        <a:lstStyle/>
        <a:p>
          <a:endParaRPr lang="ru-RU"/>
        </a:p>
      </dgm:t>
    </dgm:pt>
    <dgm:pt modelId="{F3141072-265D-490D-BC75-7BD12E594AC0}" type="pres">
      <dgm:prSet presAssocID="{0D66092A-C7B1-420A-A123-545AABA73633}" presName="levelTx" presStyleLbl="revTx" presStyleIdx="0" presStyleCnt="0">
        <dgm:presLayoutVars>
          <dgm:chMax val="1"/>
          <dgm:bulletEnabled val="1"/>
        </dgm:presLayoutVars>
      </dgm:prSet>
      <dgm:spPr/>
      <dgm:t>
        <a:bodyPr/>
        <a:lstStyle/>
        <a:p>
          <a:endParaRPr lang="ru-RU"/>
        </a:p>
      </dgm:t>
    </dgm:pt>
    <dgm:pt modelId="{72B80862-D564-4025-9095-A6196AA446A3}" type="pres">
      <dgm:prSet presAssocID="{9A669CFE-5D95-4481-8F5F-94FFC291FCB1}" presName="Name8" presStyleCnt="0"/>
      <dgm:spPr/>
    </dgm:pt>
    <dgm:pt modelId="{EB7073D2-52BF-4FAB-9A90-ED0B668A87B6}" type="pres">
      <dgm:prSet presAssocID="{9A669CFE-5D95-4481-8F5F-94FFC291FCB1}" presName="level" presStyleLbl="node1" presStyleIdx="1" presStyleCnt="7">
        <dgm:presLayoutVars>
          <dgm:chMax val="1"/>
          <dgm:bulletEnabled val="1"/>
        </dgm:presLayoutVars>
      </dgm:prSet>
      <dgm:spPr/>
      <dgm:t>
        <a:bodyPr/>
        <a:lstStyle/>
        <a:p>
          <a:endParaRPr lang="ru-RU"/>
        </a:p>
      </dgm:t>
    </dgm:pt>
    <dgm:pt modelId="{77D0FF71-F07D-4320-B9D1-D94AF21E30C1}" type="pres">
      <dgm:prSet presAssocID="{9A669CFE-5D95-4481-8F5F-94FFC291FCB1}" presName="levelTx" presStyleLbl="revTx" presStyleIdx="0" presStyleCnt="0">
        <dgm:presLayoutVars>
          <dgm:chMax val="1"/>
          <dgm:bulletEnabled val="1"/>
        </dgm:presLayoutVars>
      </dgm:prSet>
      <dgm:spPr/>
      <dgm:t>
        <a:bodyPr/>
        <a:lstStyle/>
        <a:p>
          <a:endParaRPr lang="ru-RU"/>
        </a:p>
      </dgm:t>
    </dgm:pt>
    <dgm:pt modelId="{46EDAE1B-0D48-4FB3-9FBC-08C6E44E76A3}" type="pres">
      <dgm:prSet presAssocID="{65825EE1-C3AE-43A4-AB7F-CB916DA25332}" presName="Name8" presStyleCnt="0"/>
      <dgm:spPr/>
    </dgm:pt>
    <dgm:pt modelId="{21F9428D-4174-4A42-AACC-F2B4B2501ED7}" type="pres">
      <dgm:prSet presAssocID="{65825EE1-C3AE-43A4-AB7F-CB916DA25332}" presName="level" presStyleLbl="node1" presStyleIdx="2" presStyleCnt="7">
        <dgm:presLayoutVars>
          <dgm:chMax val="1"/>
          <dgm:bulletEnabled val="1"/>
        </dgm:presLayoutVars>
      </dgm:prSet>
      <dgm:spPr/>
      <dgm:t>
        <a:bodyPr/>
        <a:lstStyle/>
        <a:p>
          <a:endParaRPr lang="ru-RU"/>
        </a:p>
      </dgm:t>
    </dgm:pt>
    <dgm:pt modelId="{C47460AF-5DC8-404E-8BBC-E38F187A124B}" type="pres">
      <dgm:prSet presAssocID="{65825EE1-C3AE-43A4-AB7F-CB916DA25332}" presName="levelTx" presStyleLbl="revTx" presStyleIdx="0" presStyleCnt="0">
        <dgm:presLayoutVars>
          <dgm:chMax val="1"/>
          <dgm:bulletEnabled val="1"/>
        </dgm:presLayoutVars>
      </dgm:prSet>
      <dgm:spPr/>
      <dgm:t>
        <a:bodyPr/>
        <a:lstStyle/>
        <a:p>
          <a:endParaRPr lang="ru-RU"/>
        </a:p>
      </dgm:t>
    </dgm:pt>
    <dgm:pt modelId="{983BAE9A-9EC1-46BE-82F9-8361EC6ADC42}" type="pres">
      <dgm:prSet presAssocID="{463E1334-8646-4C8E-AEDC-10BF2ACA72B0}" presName="Name8" presStyleCnt="0"/>
      <dgm:spPr/>
    </dgm:pt>
    <dgm:pt modelId="{69A8C120-E944-4D23-AB65-47B323F04D65}" type="pres">
      <dgm:prSet presAssocID="{463E1334-8646-4C8E-AEDC-10BF2ACA72B0}" presName="level" presStyleLbl="node1" presStyleIdx="3" presStyleCnt="7">
        <dgm:presLayoutVars>
          <dgm:chMax val="1"/>
          <dgm:bulletEnabled val="1"/>
        </dgm:presLayoutVars>
      </dgm:prSet>
      <dgm:spPr/>
      <dgm:t>
        <a:bodyPr/>
        <a:lstStyle/>
        <a:p>
          <a:endParaRPr lang="ru-RU"/>
        </a:p>
      </dgm:t>
    </dgm:pt>
    <dgm:pt modelId="{C09E6C1A-D9B3-44B7-BE4C-51967971B039}" type="pres">
      <dgm:prSet presAssocID="{463E1334-8646-4C8E-AEDC-10BF2ACA72B0}" presName="levelTx" presStyleLbl="revTx" presStyleIdx="0" presStyleCnt="0">
        <dgm:presLayoutVars>
          <dgm:chMax val="1"/>
          <dgm:bulletEnabled val="1"/>
        </dgm:presLayoutVars>
      </dgm:prSet>
      <dgm:spPr/>
      <dgm:t>
        <a:bodyPr/>
        <a:lstStyle/>
        <a:p>
          <a:endParaRPr lang="ru-RU"/>
        </a:p>
      </dgm:t>
    </dgm:pt>
    <dgm:pt modelId="{F4259F56-CF63-43B0-BBF1-0310D04336BB}" type="pres">
      <dgm:prSet presAssocID="{444028D9-291C-4424-B7F2-6091ECE1FB2E}" presName="Name8" presStyleCnt="0"/>
      <dgm:spPr/>
    </dgm:pt>
    <dgm:pt modelId="{64473E1B-2E64-4744-A222-E9B623122185}" type="pres">
      <dgm:prSet presAssocID="{444028D9-291C-4424-B7F2-6091ECE1FB2E}" presName="level" presStyleLbl="node1" presStyleIdx="4" presStyleCnt="7">
        <dgm:presLayoutVars>
          <dgm:chMax val="1"/>
          <dgm:bulletEnabled val="1"/>
        </dgm:presLayoutVars>
      </dgm:prSet>
      <dgm:spPr/>
      <dgm:t>
        <a:bodyPr/>
        <a:lstStyle/>
        <a:p>
          <a:endParaRPr lang="ru-RU"/>
        </a:p>
      </dgm:t>
    </dgm:pt>
    <dgm:pt modelId="{0A916504-5D6F-43D8-98E3-D141E1E31367}" type="pres">
      <dgm:prSet presAssocID="{444028D9-291C-4424-B7F2-6091ECE1FB2E}" presName="levelTx" presStyleLbl="revTx" presStyleIdx="0" presStyleCnt="0">
        <dgm:presLayoutVars>
          <dgm:chMax val="1"/>
          <dgm:bulletEnabled val="1"/>
        </dgm:presLayoutVars>
      </dgm:prSet>
      <dgm:spPr/>
      <dgm:t>
        <a:bodyPr/>
        <a:lstStyle/>
        <a:p>
          <a:endParaRPr lang="ru-RU"/>
        </a:p>
      </dgm:t>
    </dgm:pt>
    <dgm:pt modelId="{7A78A016-C2F3-4C70-99E2-BB305C9F42C6}" type="pres">
      <dgm:prSet presAssocID="{E52677E7-E483-446A-9EE0-2EB2EB26CB1F}" presName="Name8" presStyleCnt="0"/>
      <dgm:spPr/>
    </dgm:pt>
    <dgm:pt modelId="{64B65DCF-F7F5-4084-AC90-07E7E44308D6}" type="pres">
      <dgm:prSet presAssocID="{E52677E7-E483-446A-9EE0-2EB2EB26CB1F}" presName="level" presStyleLbl="node1" presStyleIdx="5" presStyleCnt="7">
        <dgm:presLayoutVars>
          <dgm:chMax val="1"/>
          <dgm:bulletEnabled val="1"/>
        </dgm:presLayoutVars>
      </dgm:prSet>
      <dgm:spPr/>
      <dgm:t>
        <a:bodyPr/>
        <a:lstStyle/>
        <a:p>
          <a:endParaRPr lang="ru-RU"/>
        </a:p>
      </dgm:t>
    </dgm:pt>
    <dgm:pt modelId="{BF1A6994-F7CE-4F61-B4ED-5104E6F854EA}" type="pres">
      <dgm:prSet presAssocID="{E52677E7-E483-446A-9EE0-2EB2EB26CB1F}" presName="levelTx" presStyleLbl="revTx" presStyleIdx="0" presStyleCnt="0">
        <dgm:presLayoutVars>
          <dgm:chMax val="1"/>
          <dgm:bulletEnabled val="1"/>
        </dgm:presLayoutVars>
      </dgm:prSet>
      <dgm:spPr/>
      <dgm:t>
        <a:bodyPr/>
        <a:lstStyle/>
        <a:p>
          <a:endParaRPr lang="ru-RU"/>
        </a:p>
      </dgm:t>
    </dgm:pt>
    <dgm:pt modelId="{491005E2-B092-432E-B8E2-8A74CDDFDF65}" type="pres">
      <dgm:prSet presAssocID="{AB46BFF3-9FAC-4353-98AC-B09568215BBF}" presName="Name8" presStyleCnt="0"/>
      <dgm:spPr/>
    </dgm:pt>
    <dgm:pt modelId="{A34B4C3D-0CF6-44C3-A3A2-750516218168}" type="pres">
      <dgm:prSet presAssocID="{AB46BFF3-9FAC-4353-98AC-B09568215BBF}" presName="level" presStyleLbl="node1" presStyleIdx="6" presStyleCnt="7">
        <dgm:presLayoutVars>
          <dgm:chMax val="1"/>
          <dgm:bulletEnabled val="1"/>
        </dgm:presLayoutVars>
      </dgm:prSet>
      <dgm:spPr/>
      <dgm:t>
        <a:bodyPr/>
        <a:lstStyle/>
        <a:p>
          <a:endParaRPr lang="ru-RU"/>
        </a:p>
      </dgm:t>
    </dgm:pt>
    <dgm:pt modelId="{2CC6A6C5-5E34-4214-ACDD-15751A5A7274}" type="pres">
      <dgm:prSet presAssocID="{AB46BFF3-9FAC-4353-98AC-B09568215BBF}" presName="levelTx" presStyleLbl="revTx" presStyleIdx="0" presStyleCnt="0">
        <dgm:presLayoutVars>
          <dgm:chMax val="1"/>
          <dgm:bulletEnabled val="1"/>
        </dgm:presLayoutVars>
      </dgm:prSet>
      <dgm:spPr/>
      <dgm:t>
        <a:bodyPr/>
        <a:lstStyle/>
        <a:p>
          <a:endParaRPr lang="ru-RU"/>
        </a:p>
      </dgm:t>
    </dgm:pt>
  </dgm:ptLst>
  <dgm:cxnLst>
    <dgm:cxn modelId="{517B03CE-56E8-4D09-9429-FE58D720D55D}" type="presOf" srcId="{463E1334-8646-4C8E-AEDC-10BF2ACA72B0}" destId="{69A8C120-E944-4D23-AB65-47B323F04D65}" srcOrd="0" destOrd="0" presId="urn:microsoft.com/office/officeart/2005/8/layout/pyramid3"/>
    <dgm:cxn modelId="{8D1A87B6-8E06-454D-A92B-DA0027961752}" type="presOf" srcId="{444028D9-291C-4424-B7F2-6091ECE1FB2E}" destId="{0A916504-5D6F-43D8-98E3-D141E1E31367}" srcOrd="1" destOrd="0" presId="urn:microsoft.com/office/officeart/2005/8/layout/pyramid3"/>
    <dgm:cxn modelId="{3EAD2187-D2C7-4D72-8381-1592E966E8DA}" type="presOf" srcId="{AB46BFF3-9FAC-4353-98AC-B09568215BBF}" destId="{A34B4C3D-0CF6-44C3-A3A2-750516218168}" srcOrd="0" destOrd="0" presId="urn:microsoft.com/office/officeart/2005/8/layout/pyramid3"/>
    <dgm:cxn modelId="{C264A3F2-DC8A-4916-A234-EE5F6308B0CC}" type="presOf" srcId="{E52677E7-E483-446A-9EE0-2EB2EB26CB1F}" destId="{64B65DCF-F7F5-4084-AC90-07E7E44308D6}" srcOrd="0" destOrd="0" presId="urn:microsoft.com/office/officeart/2005/8/layout/pyramid3"/>
    <dgm:cxn modelId="{A1503B98-91D7-474B-B895-DF0E89710E64}" type="presOf" srcId="{0D66092A-C7B1-420A-A123-545AABA73633}" destId="{2BFD9AA1-E1DB-4243-AA6E-2237896E3B9B}" srcOrd="0" destOrd="0" presId="urn:microsoft.com/office/officeart/2005/8/layout/pyramid3"/>
    <dgm:cxn modelId="{D022FBEC-EAFC-4D90-98FE-00624A04F412}" type="presOf" srcId="{0D66092A-C7B1-420A-A123-545AABA73633}" destId="{F3141072-265D-490D-BC75-7BD12E594AC0}" srcOrd="1" destOrd="0" presId="urn:microsoft.com/office/officeart/2005/8/layout/pyramid3"/>
    <dgm:cxn modelId="{E7B74B1F-2F7D-4C06-8BA2-750B49501770}" srcId="{965D6C5F-E14B-4805-AE53-46A4EAD9B7D2}" destId="{AB46BFF3-9FAC-4353-98AC-B09568215BBF}" srcOrd="6" destOrd="0" parTransId="{E92734A2-E5E0-43DF-8BF8-4C8FCE7B634B}" sibTransId="{6A146C6E-BF37-4413-92EE-61F46F403810}"/>
    <dgm:cxn modelId="{43360E92-9080-4038-AD53-72D9F5AF2475}" type="presOf" srcId="{65825EE1-C3AE-43A4-AB7F-CB916DA25332}" destId="{C47460AF-5DC8-404E-8BBC-E38F187A124B}" srcOrd="1" destOrd="0" presId="urn:microsoft.com/office/officeart/2005/8/layout/pyramid3"/>
    <dgm:cxn modelId="{7B43B3E3-A24E-41F0-BB56-082FF38C961D}" type="presOf" srcId="{463E1334-8646-4C8E-AEDC-10BF2ACA72B0}" destId="{C09E6C1A-D9B3-44B7-BE4C-51967971B039}" srcOrd="1" destOrd="0" presId="urn:microsoft.com/office/officeart/2005/8/layout/pyramid3"/>
    <dgm:cxn modelId="{282CFDF0-A478-4D76-922B-8F5B3C31E4A6}" type="presOf" srcId="{AB46BFF3-9FAC-4353-98AC-B09568215BBF}" destId="{2CC6A6C5-5E34-4214-ACDD-15751A5A7274}" srcOrd="1" destOrd="0" presId="urn:microsoft.com/office/officeart/2005/8/layout/pyramid3"/>
    <dgm:cxn modelId="{2B4A7DEA-66C4-4DE8-B43D-69B3FFA7C853}" srcId="{965D6C5F-E14B-4805-AE53-46A4EAD9B7D2}" destId="{463E1334-8646-4C8E-AEDC-10BF2ACA72B0}" srcOrd="3" destOrd="0" parTransId="{5116A678-1A9F-46DD-A307-51ED5D95AC60}" sibTransId="{73A2171A-D5D6-4220-B5BA-193B0882F6EB}"/>
    <dgm:cxn modelId="{41DEC2AF-969E-4DBA-813E-BF4A507DF323}" type="presOf" srcId="{65825EE1-C3AE-43A4-AB7F-CB916DA25332}" destId="{21F9428D-4174-4A42-AACC-F2B4B2501ED7}" srcOrd="0" destOrd="0" presId="urn:microsoft.com/office/officeart/2005/8/layout/pyramid3"/>
    <dgm:cxn modelId="{972D3C64-E0FB-407B-8CAA-C42C3EB11C75}" srcId="{965D6C5F-E14B-4805-AE53-46A4EAD9B7D2}" destId="{9A669CFE-5D95-4481-8F5F-94FFC291FCB1}" srcOrd="1" destOrd="0" parTransId="{4C57CDE0-3580-46A0-A57A-415CCA27BC78}" sibTransId="{3B94C340-34EF-4FBC-9A3F-F94A1FF8FD9E}"/>
    <dgm:cxn modelId="{A9507732-7729-4B08-A5AF-9C06358C6E9A}" type="presOf" srcId="{9A669CFE-5D95-4481-8F5F-94FFC291FCB1}" destId="{EB7073D2-52BF-4FAB-9A90-ED0B668A87B6}" srcOrd="0" destOrd="0" presId="urn:microsoft.com/office/officeart/2005/8/layout/pyramid3"/>
    <dgm:cxn modelId="{C96ECD3B-CBEC-4B0B-BB40-451EF9C88789}" srcId="{965D6C5F-E14B-4805-AE53-46A4EAD9B7D2}" destId="{E52677E7-E483-446A-9EE0-2EB2EB26CB1F}" srcOrd="5" destOrd="0" parTransId="{A1382686-2EA4-4D70-80DD-3E68961D0A15}" sibTransId="{051BB67D-2CB4-4985-9D32-AEAEAE022E28}"/>
    <dgm:cxn modelId="{52A06A30-1204-4738-8334-AB70C91C9FB8}" srcId="{965D6C5F-E14B-4805-AE53-46A4EAD9B7D2}" destId="{65825EE1-C3AE-43A4-AB7F-CB916DA25332}" srcOrd="2" destOrd="0" parTransId="{64F54DB2-48D7-4580-B151-EA0FDE76B4A1}" sibTransId="{F07C560E-D173-4B57-910F-45F348AB71CD}"/>
    <dgm:cxn modelId="{3F2419E8-8079-40FD-AF7E-443DC9A10B04}" type="presOf" srcId="{E52677E7-E483-446A-9EE0-2EB2EB26CB1F}" destId="{BF1A6994-F7CE-4F61-B4ED-5104E6F854EA}" srcOrd="1" destOrd="0" presId="urn:microsoft.com/office/officeart/2005/8/layout/pyramid3"/>
    <dgm:cxn modelId="{D853FEB2-C4F8-4EF0-8292-1CDE4486330D}" type="presOf" srcId="{9A669CFE-5D95-4481-8F5F-94FFC291FCB1}" destId="{77D0FF71-F07D-4320-B9D1-D94AF21E30C1}" srcOrd="1" destOrd="0" presId="urn:microsoft.com/office/officeart/2005/8/layout/pyramid3"/>
    <dgm:cxn modelId="{23A6055E-16E6-4C4D-B72E-C14A9F8BFED5}" srcId="{965D6C5F-E14B-4805-AE53-46A4EAD9B7D2}" destId="{444028D9-291C-4424-B7F2-6091ECE1FB2E}" srcOrd="4" destOrd="0" parTransId="{D922C60E-FA49-49DE-B3AD-C7773FAFAE5E}" sibTransId="{24EA7758-A7DE-4CE0-9B13-79F6388F35B6}"/>
    <dgm:cxn modelId="{E333D564-653F-4CA6-B667-7931127CB82E}" type="presOf" srcId="{444028D9-291C-4424-B7F2-6091ECE1FB2E}" destId="{64473E1B-2E64-4744-A222-E9B623122185}" srcOrd="0" destOrd="0" presId="urn:microsoft.com/office/officeart/2005/8/layout/pyramid3"/>
    <dgm:cxn modelId="{3385A1C4-FFFE-4D19-827C-A96D93670A80}" srcId="{965D6C5F-E14B-4805-AE53-46A4EAD9B7D2}" destId="{0D66092A-C7B1-420A-A123-545AABA73633}" srcOrd="0" destOrd="0" parTransId="{3E04A7CC-CCA6-4569-A6B7-11340E20F626}" sibTransId="{E6E2216A-3060-4FDE-A723-84C010EBF922}"/>
    <dgm:cxn modelId="{84DB9835-BFE1-4E98-830B-6A981DAE3624}" type="presOf" srcId="{965D6C5F-E14B-4805-AE53-46A4EAD9B7D2}" destId="{E4B7A5AF-61E1-404F-AA4A-23B2ACAD6686}" srcOrd="0" destOrd="0" presId="urn:microsoft.com/office/officeart/2005/8/layout/pyramid3"/>
    <dgm:cxn modelId="{D81C6DDF-42B4-4038-BEC8-59C9CF025BFF}" type="presParOf" srcId="{E4B7A5AF-61E1-404F-AA4A-23B2ACAD6686}" destId="{3264C2B5-061F-4E18-B66A-95590D7D5ED6}" srcOrd="0" destOrd="0" presId="urn:microsoft.com/office/officeart/2005/8/layout/pyramid3"/>
    <dgm:cxn modelId="{8B4A5B22-09ED-49CC-A3E4-48D913D9550E}" type="presParOf" srcId="{3264C2B5-061F-4E18-B66A-95590D7D5ED6}" destId="{2BFD9AA1-E1DB-4243-AA6E-2237896E3B9B}" srcOrd="0" destOrd="0" presId="urn:microsoft.com/office/officeart/2005/8/layout/pyramid3"/>
    <dgm:cxn modelId="{F9030539-4331-45E8-A9F9-DF3E563C5A61}" type="presParOf" srcId="{3264C2B5-061F-4E18-B66A-95590D7D5ED6}" destId="{F3141072-265D-490D-BC75-7BD12E594AC0}" srcOrd="1" destOrd="0" presId="urn:microsoft.com/office/officeart/2005/8/layout/pyramid3"/>
    <dgm:cxn modelId="{3634EC69-A5E2-41BB-A72B-2771B3ECEC71}" type="presParOf" srcId="{E4B7A5AF-61E1-404F-AA4A-23B2ACAD6686}" destId="{72B80862-D564-4025-9095-A6196AA446A3}" srcOrd="1" destOrd="0" presId="urn:microsoft.com/office/officeart/2005/8/layout/pyramid3"/>
    <dgm:cxn modelId="{E4A67AA4-CD0B-4E7F-8CB0-E96B14335635}" type="presParOf" srcId="{72B80862-D564-4025-9095-A6196AA446A3}" destId="{EB7073D2-52BF-4FAB-9A90-ED0B668A87B6}" srcOrd="0" destOrd="0" presId="urn:microsoft.com/office/officeart/2005/8/layout/pyramid3"/>
    <dgm:cxn modelId="{A8166902-7689-4731-841E-36CDF3CE54ED}" type="presParOf" srcId="{72B80862-D564-4025-9095-A6196AA446A3}" destId="{77D0FF71-F07D-4320-B9D1-D94AF21E30C1}" srcOrd="1" destOrd="0" presId="urn:microsoft.com/office/officeart/2005/8/layout/pyramid3"/>
    <dgm:cxn modelId="{DA6DB875-577F-415D-A4A5-064936ABADFF}" type="presParOf" srcId="{E4B7A5AF-61E1-404F-AA4A-23B2ACAD6686}" destId="{46EDAE1B-0D48-4FB3-9FBC-08C6E44E76A3}" srcOrd="2" destOrd="0" presId="urn:microsoft.com/office/officeart/2005/8/layout/pyramid3"/>
    <dgm:cxn modelId="{6745C8DE-7B65-48BF-A754-5F5E33EA4858}" type="presParOf" srcId="{46EDAE1B-0D48-4FB3-9FBC-08C6E44E76A3}" destId="{21F9428D-4174-4A42-AACC-F2B4B2501ED7}" srcOrd="0" destOrd="0" presId="urn:microsoft.com/office/officeart/2005/8/layout/pyramid3"/>
    <dgm:cxn modelId="{4565127C-EEF8-424F-9990-A48563CBA730}" type="presParOf" srcId="{46EDAE1B-0D48-4FB3-9FBC-08C6E44E76A3}" destId="{C47460AF-5DC8-404E-8BBC-E38F187A124B}" srcOrd="1" destOrd="0" presId="urn:microsoft.com/office/officeart/2005/8/layout/pyramid3"/>
    <dgm:cxn modelId="{C3E525B1-A6EA-4371-8490-7D1ED029B0FB}" type="presParOf" srcId="{E4B7A5AF-61E1-404F-AA4A-23B2ACAD6686}" destId="{983BAE9A-9EC1-46BE-82F9-8361EC6ADC42}" srcOrd="3" destOrd="0" presId="urn:microsoft.com/office/officeart/2005/8/layout/pyramid3"/>
    <dgm:cxn modelId="{01D92252-EE9F-462E-8034-350D846ED4F9}" type="presParOf" srcId="{983BAE9A-9EC1-46BE-82F9-8361EC6ADC42}" destId="{69A8C120-E944-4D23-AB65-47B323F04D65}" srcOrd="0" destOrd="0" presId="urn:microsoft.com/office/officeart/2005/8/layout/pyramid3"/>
    <dgm:cxn modelId="{DAC652E5-CA68-451C-920A-23181BECE919}" type="presParOf" srcId="{983BAE9A-9EC1-46BE-82F9-8361EC6ADC42}" destId="{C09E6C1A-D9B3-44B7-BE4C-51967971B039}" srcOrd="1" destOrd="0" presId="urn:microsoft.com/office/officeart/2005/8/layout/pyramid3"/>
    <dgm:cxn modelId="{2A9B1CA3-443C-40E0-87D2-299517F6A8C4}" type="presParOf" srcId="{E4B7A5AF-61E1-404F-AA4A-23B2ACAD6686}" destId="{F4259F56-CF63-43B0-BBF1-0310D04336BB}" srcOrd="4" destOrd="0" presId="urn:microsoft.com/office/officeart/2005/8/layout/pyramid3"/>
    <dgm:cxn modelId="{F70FFA99-C794-40CB-AC0B-E4128ADF3F02}" type="presParOf" srcId="{F4259F56-CF63-43B0-BBF1-0310D04336BB}" destId="{64473E1B-2E64-4744-A222-E9B623122185}" srcOrd="0" destOrd="0" presId="urn:microsoft.com/office/officeart/2005/8/layout/pyramid3"/>
    <dgm:cxn modelId="{0D06BAA0-EC2D-45B1-8152-778C296D06CB}" type="presParOf" srcId="{F4259F56-CF63-43B0-BBF1-0310D04336BB}" destId="{0A916504-5D6F-43D8-98E3-D141E1E31367}" srcOrd="1" destOrd="0" presId="urn:microsoft.com/office/officeart/2005/8/layout/pyramid3"/>
    <dgm:cxn modelId="{3AFE966E-72CD-4B1B-B2F7-3CB8E75C836E}" type="presParOf" srcId="{E4B7A5AF-61E1-404F-AA4A-23B2ACAD6686}" destId="{7A78A016-C2F3-4C70-99E2-BB305C9F42C6}" srcOrd="5" destOrd="0" presId="urn:microsoft.com/office/officeart/2005/8/layout/pyramid3"/>
    <dgm:cxn modelId="{B13F5DD8-0316-4C03-986B-60DC5E6F9909}" type="presParOf" srcId="{7A78A016-C2F3-4C70-99E2-BB305C9F42C6}" destId="{64B65DCF-F7F5-4084-AC90-07E7E44308D6}" srcOrd="0" destOrd="0" presId="urn:microsoft.com/office/officeart/2005/8/layout/pyramid3"/>
    <dgm:cxn modelId="{D48A9DDA-DFC2-4E64-9948-7134FE829364}" type="presParOf" srcId="{7A78A016-C2F3-4C70-99E2-BB305C9F42C6}" destId="{BF1A6994-F7CE-4F61-B4ED-5104E6F854EA}" srcOrd="1" destOrd="0" presId="urn:microsoft.com/office/officeart/2005/8/layout/pyramid3"/>
    <dgm:cxn modelId="{1841C829-FECA-4B88-A826-F82967FC79FB}" type="presParOf" srcId="{E4B7A5AF-61E1-404F-AA4A-23B2ACAD6686}" destId="{491005E2-B092-432E-B8E2-8A74CDDFDF65}" srcOrd="6" destOrd="0" presId="urn:microsoft.com/office/officeart/2005/8/layout/pyramid3"/>
    <dgm:cxn modelId="{27E6066D-7A1A-4E7E-A924-F3328C527635}" type="presParOf" srcId="{491005E2-B092-432E-B8E2-8A74CDDFDF65}" destId="{A34B4C3D-0CF6-44C3-A3A2-750516218168}" srcOrd="0" destOrd="0" presId="urn:microsoft.com/office/officeart/2005/8/layout/pyramid3"/>
    <dgm:cxn modelId="{38141780-092D-4152-BC84-EF5F348A9EFC}" type="presParOf" srcId="{491005E2-B092-432E-B8E2-8A74CDDFDF65}" destId="{2CC6A6C5-5E34-4214-ACDD-15751A5A7274}"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8CC00A-DEDA-4776-AF20-53A9D3B44FDC}" type="doc">
      <dgm:prSet loTypeId="urn:microsoft.com/office/officeart/2005/8/layout/pyramid1" loCatId="pyramid" qsTypeId="urn:microsoft.com/office/officeart/2005/8/quickstyle/simple1" qsCatId="simple" csTypeId="urn:microsoft.com/office/officeart/2005/8/colors/accent1_2" csCatId="accent1" phldr="1"/>
      <dgm:spPr/>
    </dgm:pt>
    <dgm:pt modelId="{E5323B79-046A-4170-86AB-32A1FC172E24}">
      <dgm:prSet custT="1"/>
      <dgm:spPr/>
      <dgm:t>
        <a:bodyPr/>
        <a:lstStyle/>
        <a:p>
          <a:r>
            <a:rPr lang="ru-RU" sz="2600" b="1" i="1" dirty="0" smtClean="0"/>
            <a:t>зачин</a:t>
          </a:r>
          <a:r>
            <a:rPr lang="ru-RU" sz="2600" dirty="0" smtClean="0"/>
            <a:t> </a:t>
          </a:r>
        </a:p>
        <a:p>
          <a:r>
            <a:rPr lang="ru-RU" sz="1600" dirty="0" smtClean="0"/>
            <a:t>(общее представление описываемого)</a:t>
          </a:r>
          <a:endParaRPr lang="ru-RU" sz="1600" dirty="0"/>
        </a:p>
      </dgm:t>
    </dgm:pt>
    <dgm:pt modelId="{39972489-F2FE-4D4D-971E-AFA90BF04E3F}" type="parTrans" cxnId="{0A5DA570-2177-4DEE-8A0E-7E436A506A61}">
      <dgm:prSet/>
      <dgm:spPr/>
      <dgm:t>
        <a:bodyPr/>
        <a:lstStyle/>
        <a:p>
          <a:endParaRPr lang="ru-RU"/>
        </a:p>
      </dgm:t>
    </dgm:pt>
    <dgm:pt modelId="{D04409BF-F07A-4CA7-A834-78041EE21A33}" type="sibTrans" cxnId="{0A5DA570-2177-4DEE-8A0E-7E436A506A61}">
      <dgm:prSet/>
      <dgm:spPr/>
      <dgm:t>
        <a:bodyPr/>
        <a:lstStyle/>
        <a:p>
          <a:endParaRPr lang="ru-RU"/>
        </a:p>
      </dgm:t>
    </dgm:pt>
    <dgm:pt modelId="{7209A407-883A-4B40-B47F-C90DBB41CA86}">
      <dgm:prSet/>
      <dgm:spPr/>
      <dgm:t>
        <a:bodyPr/>
        <a:lstStyle/>
        <a:p>
          <a:r>
            <a:rPr lang="ru-RU" b="1" i="1" smtClean="0"/>
            <a:t>срединная часть</a:t>
          </a:r>
          <a:r>
            <a:rPr lang="ru-RU" b="1" smtClean="0"/>
            <a:t> (</a:t>
          </a:r>
          <a:r>
            <a:rPr lang="ru-RU" smtClean="0"/>
            <a:t>описание деталей, частей)</a:t>
          </a:r>
          <a:endParaRPr lang="ru-RU"/>
        </a:p>
      </dgm:t>
    </dgm:pt>
    <dgm:pt modelId="{0E5131B5-021E-4996-A23F-144263E5FF91}" type="parTrans" cxnId="{567FC1E2-6847-41D5-BC24-74F39D2D3A46}">
      <dgm:prSet/>
      <dgm:spPr/>
      <dgm:t>
        <a:bodyPr/>
        <a:lstStyle/>
        <a:p>
          <a:endParaRPr lang="ru-RU"/>
        </a:p>
      </dgm:t>
    </dgm:pt>
    <dgm:pt modelId="{F0D3635D-5300-46F8-AC59-9AF1C091F872}" type="sibTrans" cxnId="{567FC1E2-6847-41D5-BC24-74F39D2D3A46}">
      <dgm:prSet/>
      <dgm:spPr/>
      <dgm:t>
        <a:bodyPr/>
        <a:lstStyle/>
        <a:p>
          <a:endParaRPr lang="ru-RU"/>
        </a:p>
      </dgm:t>
    </dgm:pt>
    <dgm:pt modelId="{5C5CA92B-1BB9-486F-B404-947FB30382F4}">
      <dgm:prSet/>
      <dgm:spPr/>
      <dgm:t>
        <a:bodyPr/>
        <a:lstStyle/>
        <a:p>
          <a:r>
            <a:rPr lang="ru-RU" b="1" i="1" dirty="0" smtClean="0"/>
            <a:t>концовка</a:t>
          </a:r>
          <a:r>
            <a:rPr lang="ru-RU" dirty="0" smtClean="0"/>
            <a:t> (отношение к описываемому)</a:t>
          </a:r>
          <a:endParaRPr lang="ru-RU" dirty="0"/>
        </a:p>
      </dgm:t>
    </dgm:pt>
    <dgm:pt modelId="{A624BA67-F08F-4B0C-BF02-D241AF0E0F00}" type="parTrans" cxnId="{4BBF7ACC-617E-4914-900E-D676FB9CDA3D}">
      <dgm:prSet/>
      <dgm:spPr/>
      <dgm:t>
        <a:bodyPr/>
        <a:lstStyle/>
        <a:p>
          <a:endParaRPr lang="ru-RU"/>
        </a:p>
      </dgm:t>
    </dgm:pt>
    <dgm:pt modelId="{705C9BB1-8DE9-4FFC-BE5E-4C863CFD0002}" type="sibTrans" cxnId="{4BBF7ACC-617E-4914-900E-D676FB9CDA3D}">
      <dgm:prSet/>
      <dgm:spPr/>
      <dgm:t>
        <a:bodyPr/>
        <a:lstStyle/>
        <a:p>
          <a:endParaRPr lang="ru-RU"/>
        </a:p>
      </dgm:t>
    </dgm:pt>
    <dgm:pt modelId="{CD2520F5-E3EC-4142-9E2C-66008C2A4401}" type="pres">
      <dgm:prSet presAssocID="{DF8CC00A-DEDA-4776-AF20-53A9D3B44FDC}" presName="Name0" presStyleCnt="0">
        <dgm:presLayoutVars>
          <dgm:dir/>
          <dgm:animLvl val="lvl"/>
          <dgm:resizeHandles val="exact"/>
        </dgm:presLayoutVars>
      </dgm:prSet>
      <dgm:spPr/>
    </dgm:pt>
    <dgm:pt modelId="{C468AE14-26E0-4502-AEEE-7E9EE6FD2A9A}" type="pres">
      <dgm:prSet presAssocID="{E5323B79-046A-4170-86AB-32A1FC172E24}" presName="Name8" presStyleCnt="0"/>
      <dgm:spPr/>
    </dgm:pt>
    <dgm:pt modelId="{013C4DB4-570E-486D-90AE-1787DE541C21}" type="pres">
      <dgm:prSet presAssocID="{E5323B79-046A-4170-86AB-32A1FC172E24}" presName="level" presStyleLbl="node1" presStyleIdx="0" presStyleCnt="3">
        <dgm:presLayoutVars>
          <dgm:chMax val="1"/>
          <dgm:bulletEnabled val="1"/>
        </dgm:presLayoutVars>
      </dgm:prSet>
      <dgm:spPr/>
      <dgm:t>
        <a:bodyPr/>
        <a:lstStyle/>
        <a:p>
          <a:endParaRPr lang="ru-RU"/>
        </a:p>
      </dgm:t>
    </dgm:pt>
    <dgm:pt modelId="{23B6C7AB-5E2D-4667-BA27-46EEFA15F700}" type="pres">
      <dgm:prSet presAssocID="{E5323B79-046A-4170-86AB-32A1FC172E24}" presName="levelTx" presStyleLbl="revTx" presStyleIdx="0" presStyleCnt="0">
        <dgm:presLayoutVars>
          <dgm:chMax val="1"/>
          <dgm:bulletEnabled val="1"/>
        </dgm:presLayoutVars>
      </dgm:prSet>
      <dgm:spPr/>
      <dgm:t>
        <a:bodyPr/>
        <a:lstStyle/>
        <a:p>
          <a:endParaRPr lang="ru-RU"/>
        </a:p>
      </dgm:t>
    </dgm:pt>
    <dgm:pt modelId="{68B7EA28-FFB0-4930-A20C-4A8CCFEDB50D}" type="pres">
      <dgm:prSet presAssocID="{7209A407-883A-4B40-B47F-C90DBB41CA86}" presName="Name8" presStyleCnt="0"/>
      <dgm:spPr/>
    </dgm:pt>
    <dgm:pt modelId="{8693CCAC-DCD9-421A-BA37-FB145B67A4FD}" type="pres">
      <dgm:prSet presAssocID="{7209A407-883A-4B40-B47F-C90DBB41CA86}" presName="level" presStyleLbl="node1" presStyleIdx="1" presStyleCnt="3">
        <dgm:presLayoutVars>
          <dgm:chMax val="1"/>
          <dgm:bulletEnabled val="1"/>
        </dgm:presLayoutVars>
      </dgm:prSet>
      <dgm:spPr/>
      <dgm:t>
        <a:bodyPr/>
        <a:lstStyle/>
        <a:p>
          <a:endParaRPr lang="ru-RU"/>
        </a:p>
      </dgm:t>
    </dgm:pt>
    <dgm:pt modelId="{EF29C11B-25AD-4D8E-8981-6F182E95EA9C}" type="pres">
      <dgm:prSet presAssocID="{7209A407-883A-4B40-B47F-C90DBB41CA86}" presName="levelTx" presStyleLbl="revTx" presStyleIdx="0" presStyleCnt="0">
        <dgm:presLayoutVars>
          <dgm:chMax val="1"/>
          <dgm:bulletEnabled val="1"/>
        </dgm:presLayoutVars>
      </dgm:prSet>
      <dgm:spPr/>
      <dgm:t>
        <a:bodyPr/>
        <a:lstStyle/>
        <a:p>
          <a:endParaRPr lang="ru-RU"/>
        </a:p>
      </dgm:t>
    </dgm:pt>
    <dgm:pt modelId="{608ACFFD-E7CF-4734-9833-68273149D727}" type="pres">
      <dgm:prSet presAssocID="{5C5CA92B-1BB9-486F-B404-947FB30382F4}" presName="Name8" presStyleCnt="0"/>
      <dgm:spPr/>
    </dgm:pt>
    <dgm:pt modelId="{3C111EDC-7832-4654-8804-A09B0D1C95EA}" type="pres">
      <dgm:prSet presAssocID="{5C5CA92B-1BB9-486F-B404-947FB30382F4}" presName="level" presStyleLbl="node1" presStyleIdx="2" presStyleCnt="3">
        <dgm:presLayoutVars>
          <dgm:chMax val="1"/>
          <dgm:bulletEnabled val="1"/>
        </dgm:presLayoutVars>
      </dgm:prSet>
      <dgm:spPr/>
      <dgm:t>
        <a:bodyPr/>
        <a:lstStyle/>
        <a:p>
          <a:endParaRPr lang="ru-RU"/>
        </a:p>
      </dgm:t>
    </dgm:pt>
    <dgm:pt modelId="{576ADB0E-3045-497F-8908-11FB4DB2B162}" type="pres">
      <dgm:prSet presAssocID="{5C5CA92B-1BB9-486F-B404-947FB30382F4}" presName="levelTx" presStyleLbl="revTx" presStyleIdx="0" presStyleCnt="0">
        <dgm:presLayoutVars>
          <dgm:chMax val="1"/>
          <dgm:bulletEnabled val="1"/>
        </dgm:presLayoutVars>
      </dgm:prSet>
      <dgm:spPr/>
      <dgm:t>
        <a:bodyPr/>
        <a:lstStyle/>
        <a:p>
          <a:endParaRPr lang="ru-RU"/>
        </a:p>
      </dgm:t>
    </dgm:pt>
  </dgm:ptLst>
  <dgm:cxnLst>
    <dgm:cxn modelId="{3161E9D7-FC9C-4F98-9ECD-DC69BB8EA665}" type="presOf" srcId="{5C5CA92B-1BB9-486F-B404-947FB30382F4}" destId="{3C111EDC-7832-4654-8804-A09B0D1C95EA}" srcOrd="0" destOrd="0" presId="urn:microsoft.com/office/officeart/2005/8/layout/pyramid1"/>
    <dgm:cxn modelId="{9E167AB1-6B54-4BDE-9FD9-2387FAFFAEDB}" type="presOf" srcId="{E5323B79-046A-4170-86AB-32A1FC172E24}" destId="{23B6C7AB-5E2D-4667-BA27-46EEFA15F700}" srcOrd="1" destOrd="0" presId="urn:microsoft.com/office/officeart/2005/8/layout/pyramid1"/>
    <dgm:cxn modelId="{567FC1E2-6847-41D5-BC24-74F39D2D3A46}" srcId="{DF8CC00A-DEDA-4776-AF20-53A9D3B44FDC}" destId="{7209A407-883A-4B40-B47F-C90DBB41CA86}" srcOrd="1" destOrd="0" parTransId="{0E5131B5-021E-4996-A23F-144263E5FF91}" sibTransId="{F0D3635D-5300-46F8-AC59-9AF1C091F872}"/>
    <dgm:cxn modelId="{0091D267-FDC5-4BC7-A908-3C75A1CB66C1}" type="presOf" srcId="{DF8CC00A-DEDA-4776-AF20-53A9D3B44FDC}" destId="{CD2520F5-E3EC-4142-9E2C-66008C2A4401}" srcOrd="0" destOrd="0" presId="urn:microsoft.com/office/officeart/2005/8/layout/pyramid1"/>
    <dgm:cxn modelId="{0FC8EF4B-D5BB-4BC6-88B7-E1F4D0D4FD5C}" type="presOf" srcId="{7209A407-883A-4B40-B47F-C90DBB41CA86}" destId="{EF29C11B-25AD-4D8E-8981-6F182E95EA9C}" srcOrd="1" destOrd="0" presId="urn:microsoft.com/office/officeart/2005/8/layout/pyramid1"/>
    <dgm:cxn modelId="{0A5DA570-2177-4DEE-8A0E-7E436A506A61}" srcId="{DF8CC00A-DEDA-4776-AF20-53A9D3B44FDC}" destId="{E5323B79-046A-4170-86AB-32A1FC172E24}" srcOrd="0" destOrd="0" parTransId="{39972489-F2FE-4D4D-971E-AFA90BF04E3F}" sibTransId="{D04409BF-F07A-4CA7-A834-78041EE21A33}"/>
    <dgm:cxn modelId="{72CB1A62-AFD9-4725-84F5-65FF415C5FB1}" type="presOf" srcId="{7209A407-883A-4B40-B47F-C90DBB41CA86}" destId="{8693CCAC-DCD9-421A-BA37-FB145B67A4FD}" srcOrd="0" destOrd="0" presId="urn:microsoft.com/office/officeart/2005/8/layout/pyramid1"/>
    <dgm:cxn modelId="{4BBF7ACC-617E-4914-900E-D676FB9CDA3D}" srcId="{DF8CC00A-DEDA-4776-AF20-53A9D3B44FDC}" destId="{5C5CA92B-1BB9-486F-B404-947FB30382F4}" srcOrd="2" destOrd="0" parTransId="{A624BA67-F08F-4B0C-BF02-D241AF0E0F00}" sibTransId="{705C9BB1-8DE9-4FFC-BE5E-4C863CFD0002}"/>
    <dgm:cxn modelId="{EC129253-E0EB-4835-BBAB-43DD6B71277E}" type="presOf" srcId="{5C5CA92B-1BB9-486F-B404-947FB30382F4}" destId="{576ADB0E-3045-497F-8908-11FB4DB2B162}" srcOrd="1" destOrd="0" presId="urn:microsoft.com/office/officeart/2005/8/layout/pyramid1"/>
    <dgm:cxn modelId="{BCE8FA2B-7F10-4563-AB2D-27FFBACE5834}" type="presOf" srcId="{E5323B79-046A-4170-86AB-32A1FC172E24}" destId="{013C4DB4-570E-486D-90AE-1787DE541C21}" srcOrd="0" destOrd="0" presId="urn:microsoft.com/office/officeart/2005/8/layout/pyramid1"/>
    <dgm:cxn modelId="{353C5A03-C503-4FD4-B210-34AE81BDCB2E}" type="presParOf" srcId="{CD2520F5-E3EC-4142-9E2C-66008C2A4401}" destId="{C468AE14-26E0-4502-AEEE-7E9EE6FD2A9A}" srcOrd="0" destOrd="0" presId="urn:microsoft.com/office/officeart/2005/8/layout/pyramid1"/>
    <dgm:cxn modelId="{FBE0CE08-9789-4022-933D-2AE701F64965}" type="presParOf" srcId="{C468AE14-26E0-4502-AEEE-7E9EE6FD2A9A}" destId="{013C4DB4-570E-486D-90AE-1787DE541C21}" srcOrd="0" destOrd="0" presId="urn:microsoft.com/office/officeart/2005/8/layout/pyramid1"/>
    <dgm:cxn modelId="{C5AB2734-DEA7-485F-AFBC-A4616054DD18}" type="presParOf" srcId="{C468AE14-26E0-4502-AEEE-7E9EE6FD2A9A}" destId="{23B6C7AB-5E2D-4667-BA27-46EEFA15F700}" srcOrd="1" destOrd="0" presId="urn:microsoft.com/office/officeart/2005/8/layout/pyramid1"/>
    <dgm:cxn modelId="{8EA8B159-C893-4199-9F7D-984E94D44934}" type="presParOf" srcId="{CD2520F5-E3EC-4142-9E2C-66008C2A4401}" destId="{68B7EA28-FFB0-4930-A20C-4A8CCFEDB50D}" srcOrd="1" destOrd="0" presId="urn:microsoft.com/office/officeart/2005/8/layout/pyramid1"/>
    <dgm:cxn modelId="{C7BB538B-3925-4B7E-A6BD-671E6CC8545B}" type="presParOf" srcId="{68B7EA28-FFB0-4930-A20C-4A8CCFEDB50D}" destId="{8693CCAC-DCD9-421A-BA37-FB145B67A4FD}" srcOrd="0" destOrd="0" presId="urn:microsoft.com/office/officeart/2005/8/layout/pyramid1"/>
    <dgm:cxn modelId="{80BCB48E-02E5-41B9-939A-4064EB3C160A}" type="presParOf" srcId="{68B7EA28-FFB0-4930-A20C-4A8CCFEDB50D}" destId="{EF29C11B-25AD-4D8E-8981-6F182E95EA9C}" srcOrd="1" destOrd="0" presId="urn:microsoft.com/office/officeart/2005/8/layout/pyramid1"/>
    <dgm:cxn modelId="{FA3E5176-3145-4229-B278-CA9D7D3123E9}" type="presParOf" srcId="{CD2520F5-E3EC-4142-9E2C-66008C2A4401}" destId="{608ACFFD-E7CF-4734-9833-68273149D727}" srcOrd="2" destOrd="0" presId="urn:microsoft.com/office/officeart/2005/8/layout/pyramid1"/>
    <dgm:cxn modelId="{2296F368-51B5-44D1-B486-E4DF159FACD3}" type="presParOf" srcId="{608ACFFD-E7CF-4734-9833-68273149D727}" destId="{3C111EDC-7832-4654-8804-A09B0D1C95EA}" srcOrd="0" destOrd="0" presId="urn:microsoft.com/office/officeart/2005/8/layout/pyramid1"/>
    <dgm:cxn modelId="{6CCA7988-E2A2-44C1-A01D-ADA234875D08}" type="presParOf" srcId="{608ACFFD-E7CF-4734-9833-68273149D727}" destId="{576ADB0E-3045-497F-8908-11FB4DB2B16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CA29A5-AD2A-49DE-A35B-668730145192}" type="doc">
      <dgm:prSet loTypeId="urn:microsoft.com/office/officeart/2005/8/layout/pyramid2" loCatId="pyramid" qsTypeId="urn:microsoft.com/office/officeart/2005/8/quickstyle/simple1" qsCatId="simple" csTypeId="urn:microsoft.com/office/officeart/2005/8/colors/accent1_2" csCatId="accent1" phldr="1"/>
      <dgm:spPr/>
    </dgm:pt>
    <dgm:pt modelId="{4CDCC75A-48F9-4AB0-8316-AFE71008131C}">
      <dgm:prSet custT="1"/>
      <dgm:spPr/>
      <dgm:t>
        <a:bodyPr/>
        <a:lstStyle/>
        <a:p>
          <a:r>
            <a:rPr lang="ru-RU" sz="2000" b="1" i="1" dirty="0" smtClean="0"/>
            <a:t>тезис </a:t>
          </a:r>
          <a:r>
            <a:rPr lang="ru-RU" sz="2000" dirty="0" smtClean="0"/>
            <a:t>(утверждение, высказывание)</a:t>
          </a:r>
          <a:endParaRPr lang="ru-RU" sz="2000" dirty="0"/>
        </a:p>
      </dgm:t>
    </dgm:pt>
    <dgm:pt modelId="{58E8031F-300E-47C0-B166-7DEB5A12D405}" type="parTrans" cxnId="{59795CB1-31A5-4017-A283-27A5702AC167}">
      <dgm:prSet/>
      <dgm:spPr/>
      <dgm:t>
        <a:bodyPr/>
        <a:lstStyle/>
        <a:p>
          <a:endParaRPr lang="ru-RU"/>
        </a:p>
      </dgm:t>
    </dgm:pt>
    <dgm:pt modelId="{74951850-847A-48B3-B6D4-46D12001583F}" type="sibTrans" cxnId="{59795CB1-31A5-4017-A283-27A5702AC167}">
      <dgm:prSet/>
      <dgm:spPr/>
      <dgm:t>
        <a:bodyPr/>
        <a:lstStyle/>
        <a:p>
          <a:endParaRPr lang="ru-RU"/>
        </a:p>
      </dgm:t>
    </dgm:pt>
    <dgm:pt modelId="{9D179005-EB7E-4590-AEAA-50A6885E0081}">
      <dgm:prSet/>
      <dgm:spPr/>
      <dgm:t>
        <a:bodyPr/>
        <a:lstStyle/>
        <a:p>
          <a:r>
            <a:rPr lang="ru-RU" b="1" i="1" dirty="0" smtClean="0"/>
            <a:t>аргументы</a:t>
          </a:r>
          <a:r>
            <a:rPr lang="ru-RU" dirty="0" smtClean="0"/>
            <a:t> (доказательства)</a:t>
          </a:r>
          <a:endParaRPr lang="ru-RU" dirty="0"/>
        </a:p>
      </dgm:t>
    </dgm:pt>
    <dgm:pt modelId="{0B5F637B-5609-4A84-9F22-0E5DFB247F2C}" type="parTrans" cxnId="{D351135A-F0F0-4D66-BF94-AD02012E8D99}">
      <dgm:prSet/>
      <dgm:spPr/>
      <dgm:t>
        <a:bodyPr/>
        <a:lstStyle/>
        <a:p>
          <a:endParaRPr lang="ru-RU"/>
        </a:p>
      </dgm:t>
    </dgm:pt>
    <dgm:pt modelId="{F3DAF696-D854-4DD4-ACCB-B77B2ED58216}" type="sibTrans" cxnId="{D351135A-F0F0-4D66-BF94-AD02012E8D99}">
      <dgm:prSet/>
      <dgm:spPr/>
      <dgm:t>
        <a:bodyPr/>
        <a:lstStyle/>
        <a:p>
          <a:endParaRPr lang="ru-RU"/>
        </a:p>
      </dgm:t>
    </dgm:pt>
    <dgm:pt modelId="{96227ED2-F231-4D74-AD09-469159E21252}">
      <dgm:prSet/>
      <dgm:spPr/>
      <dgm:t>
        <a:bodyPr/>
        <a:lstStyle/>
        <a:p>
          <a:r>
            <a:rPr lang="ru-RU" b="1" i="1" dirty="0" smtClean="0"/>
            <a:t>вывод</a:t>
          </a:r>
          <a:endParaRPr lang="ru-RU" b="1" i="1" dirty="0"/>
        </a:p>
      </dgm:t>
    </dgm:pt>
    <dgm:pt modelId="{25A1D57E-4242-41D8-94A4-6ECB1FE705AA}" type="parTrans" cxnId="{0AEBC011-2CF2-4700-B9EE-871AA243EFFB}">
      <dgm:prSet/>
      <dgm:spPr/>
      <dgm:t>
        <a:bodyPr/>
        <a:lstStyle/>
        <a:p>
          <a:endParaRPr lang="ru-RU"/>
        </a:p>
      </dgm:t>
    </dgm:pt>
    <dgm:pt modelId="{E174976B-F6F5-49B7-921F-B9E8AD9F7EC4}" type="sibTrans" cxnId="{0AEBC011-2CF2-4700-B9EE-871AA243EFFB}">
      <dgm:prSet/>
      <dgm:spPr/>
      <dgm:t>
        <a:bodyPr/>
        <a:lstStyle/>
        <a:p>
          <a:endParaRPr lang="ru-RU"/>
        </a:p>
      </dgm:t>
    </dgm:pt>
    <dgm:pt modelId="{BE6FB822-4349-4E7C-9845-B9097B6F8904}" type="pres">
      <dgm:prSet presAssocID="{9ECA29A5-AD2A-49DE-A35B-668730145192}" presName="compositeShape" presStyleCnt="0">
        <dgm:presLayoutVars>
          <dgm:dir/>
          <dgm:resizeHandles/>
        </dgm:presLayoutVars>
      </dgm:prSet>
      <dgm:spPr/>
    </dgm:pt>
    <dgm:pt modelId="{022042DC-2D60-4B63-8B9D-F42CB45FBCE0}" type="pres">
      <dgm:prSet presAssocID="{9ECA29A5-AD2A-49DE-A35B-668730145192}" presName="pyramid" presStyleLbl="node1" presStyleIdx="0" presStyleCnt="1"/>
      <dgm:spPr/>
    </dgm:pt>
    <dgm:pt modelId="{33889D63-9BC9-4FC4-B2F1-38E109977A76}" type="pres">
      <dgm:prSet presAssocID="{9ECA29A5-AD2A-49DE-A35B-668730145192}" presName="theList" presStyleCnt="0"/>
      <dgm:spPr/>
    </dgm:pt>
    <dgm:pt modelId="{2F98571D-45DD-4152-9691-C40D50577EA0}" type="pres">
      <dgm:prSet presAssocID="{4CDCC75A-48F9-4AB0-8316-AFE71008131C}" presName="aNode" presStyleLbl="fgAcc1" presStyleIdx="0" presStyleCnt="3" custLinFactNeighborX="-385" custLinFactNeighborY="8467">
        <dgm:presLayoutVars>
          <dgm:bulletEnabled val="1"/>
        </dgm:presLayoutVars>
      </dgm:prSet>
      <dgm:spPr/>
      <dgm:t>
        <a:bodyPr/>
        <a:lstStyle/>
        <a:p>
          <a:endParaRPr lang="ru-RU"/>
        </a:p>
      </dgm:t>
    </dgm:pt>
    <dgm:pt modelId="{51B9E98C-F9A5-4516-AD1B-AEB6BA11C6AB}" type="pres">
      <dgm:prSet presAssocID="{4CDCC75A-48F9-4AB0-8316-AFE71008131C}" presName="aSpace" presStyleCnt="0"/>
      <dgm:spPr/>
    </dgm:pt>
    <dgm:pt modelId="{29159FBF-508D-460B-BCA2-3A0BBF84F2B3}" type="pres">
      <dgm:prSet presAssocID="{9D179005-EB7E-4590-AEAA-50A6885E0081}" presName="aNode" presStyleLbl="fgAcc1" presStyleIdx="1" presStyleCnt="3">
        <dgm:presLayoutVars>
          <dgm:bulletEnabled val="1"/>
        </dgm:presLayoutVars>
      </dgm:prSet>
      <dgm:spPr/>
      <dgm:t>
        <a:bodyPr/>
        <a:lstStyle/>
        <a:p>
          <a:endParaRPr lang="ru-RU"/>
        </a:p>
      </dgm:t>
    </dgm:pt>
    <dgm:pt modelId="{63063203-0237-4559-B058-98616E974BE7}" type="pres">
      <dgm:prSet presAssocID="{9D179005-EB7E-4590-AEAA-50A6885E0081}" presName="aSpace" presStyleCnt="0"/>
      <dgm:spPr/>
    </dgm:pt>
    <dgm:pt modelId="{D1CB47E5-ED9F-4840-9021-380CF1B2D12A}" type="pres">
      <dgm:prSet presAssocID="{96227ED2-F231-4D74-AD09-469159E21252}" presName="aNode" presStyleLbl="fgAcc1" presStyleIdx="2" presStyleCnt="3">
        <dgm:presLayoutVars>
          <dgm:bulletEnabled val="1"/>
        </dgm:presLayoutVars>
      </dgm:prSet>
      <dgm:spPr/>
      <dgm:t>
        <a:bodyPr/>
        <a:lstStyle/>
        <a:p>
          <a:endParaRPr lang="ru-RU"/>
        </a:p>
      </dgm:t>
    </dgm:pt>
    <dgm:pt modelId="{C5269A08-DCC0-441A-B286-CB9BC67506F8}" type="pres">
      <dgm:prSet presAssocID="{96227ED2-F231-4D74-AD09-469159E21252}" presName="aSpace" presStyleCnt="0"/>
      <dgm:spPr/>
    </dgm:pt>
  </dgm:ptLst>
  <dgm:cxnLst>
    <dgm:cxn modelId="{1BC1E923-70D1-4BAF-B06A-A26BE0E655CC}" type="presOf" srcId="{96227ED2-F231-4D74-AD09-469159E21252}" destId="{D1CB47E5-ED9F-4840-9021-380CF1B2D12A}" srcOrd="0" destOrd="0" presId="urn:microsoft.com/office/officeart/2005/8/layout/pyramid2"/>
    <dgm:cxn modelId="{D351135A-F0F0-4D66-BF94-AD02012E8D99}" srcId="{9ECA29A5-AD2A-49DE-A35B-668730145192}" destId="{9D179005-EB7E-4590-AEAA-50A6885E0081}" srcOrd="1" destOrd="0" parTransId="{0B5F637B-5609-4A84-9F22-0E5DFB247F2C}" sibTransId="{F3DAF696-D854-4DD4-ACCB-B77B2ED58216}"/>
    <dgm:cxn modelId="{94336EB2-32FB-4538-9089-6D79D2AB03D6}" type="presOf" srcId="{4CDCC75A-48F9-4AB0-8316-AFE71008131C}" destId="{2F98571D-45DD-4152-9691-C40D50577EA0}" srcOrd="0" destOrd="0" presId="urn:microsoft.com/office/officeart/2005/8/layout/pyramid2"/>
    <dgm:cxn modelId="{B9E778B6-AC35-4254-8BA7-0E002E8BC463}" type="presOf" srcId="{9ECA29A5-AD2A-49DE-A35B-668730145192}" destId="{BE6FB822-4349-4E7C-9845-B9097B6F8904}" srcOrd="0" destOrd="0" presId="urn:microsoft.com/office/officeart/2005/8/layout/pyramid2"/>
    <dgm:cxn modelId="{08D97437-8DB1-40EE-AFE9-BB5CAE346577}" type="presOf" srcId="{9D179005-EB7E-4590-AEAA-50A6885E0081}" destId="{29159FBF-508D-460B-BCA2-3A0BBF84F2B3}" srcOrd="0" destOrd="0" presId="urn:microsoft.com/office/officeart/2005/8/layout/pyramid2"/>
    <dgm:cxn modelId="{59795CB1-31A5-4017-A283-27A5702AC167}" srcId="{9ECA29A5-AD2A-49DE-A35B-668730145192}" destId="{4CDCC75A-48F9-4AB0-8316-AFE71008131C}" srcOrd="0" destOrd="0" parTransId="{58E8031F-300E-47C0-B166-7DEB5A12D405}" sibTransId="{74951850-847A-48B3-B6D4-46D12001583F}"/>
    <dgm:cxn modelId="{0AEBC011-2CF2-4700-B9EE-871AA243EFFB}" srcId="{9ECA29A5-AD2A-49DE-A35B-668730145192}" destId="{96227ED2-F231-4D74-AD09-469159E21252}" srcOrd="2" destOrd="0" parTransId="{25A1D57E-4242-41D8-94A4-6ECB1FE705AA}" sibTransId="{E174976B-F6F5-49B7-921F-B9E8AD9F7EC4}"/>
    <dgm:cxn modelId="{81BC67DF-EC3C-4247-AC8B-8C0AEA8AF3E9}" type="presParOf" srcId="{BE6FB822-4349-4E7C-9845-B9097B6F8904}" destId="{022042DC-2D60-4B63-8B9D-F42CB45FBCE0}" srcOrd="0" destOrd="0" presId="urn:microsoft.com/office/officeart/2005/8/layout/pyramid2"/>
    <dgm:cxn modelId="{B5B55EAC-B230-44D5-88D8-180F7427BC31}" type="presParOf" srcId="{BE6FB822-4349-4E7C-9845-B9097B6F8904}" destId="{33889D63-9BC9-4FC4-B2F1-38E109977A76}" srcOrd="1" destOrd="0" presId="urn:microsoft.com/office/officeart/2005/8/layout/pyramid2"/>
    <dgm:cxn modelId="{CC43FDAE-E2F2-48E9-8C36-29CD58F080CD}" type="presParOf" srcId="{33889D63-9BC9-4FC4-B2F1-38E109977A76}" destId="{2F98571D-45DD-4152-9691-C40D50577EA0}" srcOrd="0" destOrd="0" presId="urn:microsoft.com/office/officeart/2005/8/layout/pyramid2"/>
    <dgm:cxn modelId="{3EF6EF50-507D-4070-B12E-CD87C4BA26EB}" type="presParOf" srcId="{33889D63-9BC9-4FC4-B2F1-38E109977A76}" destId="{51B9E98C-F9A5-4516-AD1B-AEB6BA11C6AB}" srcOrd="1" destOrd="0" presId="urn:microsoft.com/office/officeart/2005/8/layout/pyramid2"/>
    <dgm:cxn modelId="{30365CC0-094D-42DD-87BC-EDA284A51EBF}" type="presParOf" srcId="{33889D63-9BC9-4FC4-B2F1-38E109977A76}" destId="{29159FBF-508D-460B-BCA2-3A0BBF84F2B3}" srcOrd="2" destOrd="0" presId="urn:microsoft.com/office/officeart/2005/8/layout/pyramid2"/>
    <dgm:cxn modelId="{823CE600-5E8B-4BE6-ACD6-85ED38BFC906}" type="presParOf" srcId="{33889D63-9BC9-4FC4-B2F1-38E109977A76}" destId="{63063203-0237-4559-B058-98616E974BE7}" srcOrd="3" destOrd="0" presId="urn:microsoft.com/office/officeart/2005/8/layout/pyramid2"/>
    <dgm:cxn modelId="{09A1AEB0-1768-477B-9795-959AD0EA6370}" type="presParOf" srcId="{33889D63-9BC9-4FC4-B2F1-38E109977A76}" destId="{D1CB47E5-ED9F-4840-9021-380CF1B2D12A}" srcOrd="4" destOrd="0" presId="urn:microsoft.com/office/officeart/2005/8/layout/pyramid2"/>
    <dgm:cxn modelId="{F1CF30B6-0160-4CCC-A628-4E2DD2DC3C2F}" type="presParOf" srcId="{33889D63-9BC9-4FC4-B2F1-38E109977A76}" destId="{C5269A08-DCC0-441A-B286-CB9BC67506F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133D1-F84A-4DA7-984F-A60C683C61DD}">
      <dsp:nvSpPr>
        <dsp:cNvPr id="0" name=""/>
        <dsp:cNvSpPr/>
      </dsp:nvSpPr>
      <dsp:spPr>
        <a:xfrm rot="5400000">
          <a:off x="4352878" y="94174"/>
          <a:ext cx="1421705" cy="123688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1" kern="1200" dirty="0" smtClean="0">
              <a:solidFill>
                <a:schemeClr val="accent3">
                  <a:lumMod val="50000"/>
                </a:schemeClr>
              </a:solidFill>
            </a:rPr>
            <a:t>Основная</a:t>
          </a:r>
          <a:r>
            <a:rPr lang="ru-RU" sz="1300" kern="1200" dirty="0" smtClean="0">
              <a:solidFill>
                <a:schemeClr val="accent3">
                  <a:lumMod val="50000"/>
                </a:schemeClr>
              </a:solidFill>
            </a:rPr>
            <a:t> </a:t>
          </a:r>
        </a:p>
        <a:p>
          <a:pPr lvl="0" algn="ctr" defTabSz="577850">
            <a:lnSpc>
              <a:spcPct val="90000"/>
            </a:lnSpc>
            <a:spcBef>
              <a:spcPct val="0"/>
            </a:spcBef>
            <a:spcAft>
              <a:spcPct val="35000"/>
            </a:spcAft>
          </a:pPr>
          <a:r>
            <a:rPr lang="ru-RU" sz="1300" b="1" kern="1200" dirty="0" smtClean="0">
              <a:solidFill>
                <a:schemeClr val="accent3">
                  <a:lumMod val="50000"/>
                </a:schemeClr>
              </a:solidFill>
            </a:rPr>
            <a:t>мысль</a:t>
          </a:r>
          <a:endParaRPr lang="ru-RU" sz="1300" b="1" kern="1200" dirty="0">
            <a:solidFill>
              <a:schemeClr val="accent3">
                <a:lumMod val="50000"/>
              </a:schemeClr>
            </a:solidFill>
          </a:endParaRPr>
        </a:p>
      </dsp:txBody>
      <dsp:txXfrm rot="-5400000">
        <a:off x="4638037" y="223312"/>
        <a:ext cx="851387" cy="978607"/>
      </dsp:txXfrm>
    </dsp:sp>
    <dsp:sp modelId="{4DD4D4C9-6B72-45A7-9642-E79DC961DD0A}">
      <dsp:nvSpPr>
        <dsp:cNvPr id="0" name=""/>
        <dsp:cNvSpPr/>
      </dsp:nvSpPr>
      <dsp:spPr>
        <a:xfrm>
          <a:off x="3599961" y="1433258"/>
          <a:ext cx="1586623" cy="853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kern="1200" dirty="0" smtClean="0"/>
            <a:t>Текст</a:t>
          </a:r>
          <a:endParaRPr lang="ru-RU" sz="3200" kern="1200" dirty="0"/>
        </a:p>
      </dsp:txBody>
      <dsp:txXfrm>
        <a:off x="3599961" y="1433258"/>
        <a:ext cx="1586623" cy="853023"/>
      </dsp:txXfrm>
    </dsp:sp>
    <dsp:sp modelId="{B49ED1BD-56DC-4E9C-A365-084244E490A7}">
      <dsp:nvSpPr>
        <dsp:cNvPr id="0" name=""/>
        <dsp:cNvSpPr/>
      </dsp:nvSpPr>
      <dsp:spPr>
        <a:xfrm rot="5400000">
          <a:off x="3008732" y="92410"/>
          <a:ext cx="1421705" cy="123688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ru-RU" sz="2900" b="1" kern="1200" dirty="0" smtClean="0">
              <a:solidFill>
                <a:schemeClr val="accent3">
                  <a:lumMod val="50000"/>
                </a:schemeClr>
              </a:solidFill>
            </a:rPr>
            <a:t>Тема</a:t>
          </a:r>
          <a:endParaRPr lang="ru-RU" sz="2900" b="1" kern="1200" dirty="0">
            <a:solidFill>
              <a:schemeClr val="accent3">
                <a:lumMod val="50000"/>
              </a:schemeClr>
            </a:solidFill>
          </a:endParaRPr>
        </a:p>
      </dsp:txBody>
      <dsp:txXfrm rot="-5400000">
        <a:off x="3293891" y="221548"/>
        <a:ext cx="851387" cy="978607"/>
      </dsp:txXfrm>
    </dsp:sp>
    <dsp:sp modelId="{E89BFE87-1FB1-43B5-8891-6CD09BFCFDE0}">
      <dsp:nvSpPr>
        <dsp:cNvPr id="0" name=""/>
        <dsp:cNvSpPr/>
      </dsp:nvSpPr>
      <dsp:spPr>
        <a:xfrm rot="5400000">
          <a:off x="2390771" y="1251044"/>
          <a:ext cx="1361524" cy="123688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accent3">
                  <a:lumMod val="50000"/>
                </a:schemeClr>
              </a:solidFill>
            </a:rPr>
            <a:t>Композиционное единство</a:t>
          </a:r>
          <a:endParaRPr lang="ru-RU" sz="1400" b="1" kern="1200" dirty="0">
            <a:solidFill>
              <a:schemeClr val="accent3">
                <a:lumMod val="50000"/>
              </a:schemeClr>
            </a:solidFill>
          </a:endParaRPr>
        </a:p>
      </dsp:txBody>
      <dsp:txXfrm rot="-5400000">
        <a:off x="2649802" y="1405258"/>
        <a:ext cx="843461" cy="928456"/>
      </dsp:txXfrm>
    </dsp:sp>
    <dsp:sp modelId="{0484C39B-530A-4F61-91ED-DA280E419068}">
      <dsp:nvSpPr>
        <dsp:cNvPr id="0" name=""/>
        <dsp:cNvSpPr/>
      </dsp:nvSpPr>
      <dsp:spPr>
        <a:xfrm>
          <a:off x="2188190" y="1492848"/>
          <a:ext cx="1535441" cy="853023"/>
        </a:xfrm>
        <a:prstGeom prst="pentagon">
          <a:avLst/>
        </a:prstGeom>
        <a:noFill/>
        <a:ln>
          <a:noFill/>
        </a:ln>
        <a:effectLst/>
      </dsp:spPr>
      <dsp:style>
        <a:lnRef idx="0">
          <a:scrgbClr r="0" g="0" b="0"/>
        </a:lnRef>
        <a:fillRef idx="0">
          <a:scrgbClr r="0" g="0" b="0"/>
        </a:fillRef>
        <a:effectRef idx="0">
          <a:scrgbClr r="0" g="0" b="0"/>
        </a:effectRef>
        <a:fontRef idx="minor"/>
      </dsp:style>
    </dsp:sp>
    <dsp:sp modelId="{AB9198BB-0EC4-433B-B5F0-1F44D7DEC443}">
      <dsp:nvSpPr>
        <dsp:cNvPr id="0" name=""/>
        <dsp:cNvSpPr/>
      </dsp:nvSpPr>
      <dsp:spPr>
        <a:xfrm rot="5400000">
          <a:off x="5018237" y="1300918"/>
          <a:ext cx="1421705" cy="123688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accent3">
                  <a:lumMod val="50000"/>
                </a:schemeClr>
              </a:solidFill>
            </a:rPr>
            <a:t>Заглавие</a:t>
          </a:r>
          <a:endParaRPr lang="ru-RU" sz="1600" b="1" kern="1200" dirty="0">
            <a:solidFill>
              <a:schemeClr val="accent3">
                <a:lumMod val="50000"/>
              </a:schemeClr>
            </a:solidFill>
          </a:endParaRPr>
        </a:p>
      </dsp:txBody>
      <dsp:txXfrm rot="-5400000">
        <a:off x="5303396" y="1430056"/>
        <a:ext cx="851387" cy="978607"/>
      </dsp:txXfrm>
    </dsp:sp>
    <dsp:sp modelId="{01BE9242-D774-46CC-AB71-7CA408C442ED}">
      <dsp:nvSpPr>
        <dsp:cNvPr id="0" name=""/>
        <dsp:cNvSpPr/>
      </dsp:nvSpPr>
      <dsp:spPr>
        <a:xfrm rot="5400000">
          <a:off x="4352878" y="2460981"/>
          <a:ext cx="1421705" cy="1330243"/>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b="1" kern="1200" dirty="0" smtClean="0">
              <a:solidFill>
                <a:schemeClr val="accent3">
                  <a:lumMod val="50000"/>
                </a:schemeClr>
              </a:solidFill>
            </a:rPr>
            <a:t>Связность</a:t>
          </a:r>
          <a:endParaRPr lang="ru-RU" sz="1300" b="1" kern="1200" dirty="0">
            <a:solidFill>
              <a:schemeClr val="accent3">
                <a:lumMod val="50000"/>
              </a:schemeClr>
            </a:solidFill>
          </a:endParaRPr>
        </a:p>
      </dsp:txBody>
      <dsp:txXfrm rot="-5400000">
        <a:off x="4613185" y="2644579"/>
        <a:ext cx="901091" cy="963047"/>
      </dsp:txXfrm>
    </dsp:sp>
    <dsp:sp modelId="{91A67E17-3E85-4DBC-B806-DEF673C4B7B2}">
      <dsp:nvSpPr>
        <dsp:cNvPr id="0" name=""/>
        <dsp:cNvSpPr/>
      </dsp:nvSpPr>
      <dsp:spPr>
        <a:xfrm>
          <a:off x="5719706" y="2699591"/>
          <a:ext cx="1586623" cy="853023"/>
        </a:xfrm>
        <a:prstGeom prst="rect">
          <a:avLst/>
        </a:prstGeom>
        <a:noFill/>
        <a:ln>
          <a:noFill/>
        </a:ln>
        <a:effectLst/>
      </dsp:spPr>
      <dsp:style>
        <a:lnRef idx="0">
          <a:scrgbClr r="0" g="0" b="0"/>
        </a:lnRef>
        <a:fillRef idx="0">
          <a:scrgbClr r="0" g="0" b="0"/>
        </a:fillRef>
        <a:effectRef idx="0">
          <a:scrgbClr r="0" g="0" b="0"/>
        </a:effectRef>
        <a:fontRef idx="minor"/>
      </dsp:style>
    </dsp:sp>
    <dsp:sp modelId="{E045E72A-A463-4380-96EA-213E237F2CDE}">
      <dsp:nvSpPr>
        <dsp:cNvPr id="0" name=""/>
        <dsp:cNvSpPr/>
      </dsp:nvSpPr>
      <dsp:spPr>
        <a:xfrm rot="5400000">
          <a:off x="2884042" y="2418873"/>
          <a:ext cx="1421705" cy="1417988"/>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accent3">
                  <a:lumMod val="50000"/>
                </a:schemeClr>
              </a:solidFill>
            </a:rPr>
            <a:t>Делимость на части</a:t>
          </a:r>
          <a:endParaRPr lang="ru-RU" sz="1500" b="1" kern="1200" dirty="0">
            <a:solidFill>
              <a:schemeClr val="accent3">
                <a:lumMod val="50000"/>
              </a:schemeClr>
            </a:solidFill>
          </a:endParaRPr>
        </a:p>
      </dsp:txBody>
      <dsp:txXfrm rot="-5400000">
        <a:off x="3121922" y="2653656"/>
        <a:ext cx="945944" cy="948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D9AA1-E1DB-4243-AA6E-2237896E3B9B}">
      <dsp:nvSpPr>
        <dsp:cNvPr id="0" name=""/>
        <dsp:cNvSpPr/>
      </dsp:nvSpPr>
      <dsp:spPr>
        <a:xfrm rot="10800000">
          <a:off x="0" y="0"/>
          <a:ext cx="9601200" cy="507076"/>
        </a:xfrm>
        <a:prstGeom prst="trapezoid">
          <a:avLst>
            <a:gd name="adj" fmla="val 13524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600" b="1" i="1" kern="1200" dirty="0" smtClean="0"/>
            <a:t>вступление</a:t>
          </a:r>
          <a:r>
            <a:rPr lang="ru-RU" sz="1600" kern="1200" dirty="0" smtClean="0"/>
            <a:t> (сообщается место, время события, о котором будет рассказано, представляются герои)</a:t>
          </a:r>
        </a:p>
        <a:p>
          <a:pPr lvl="0" algn="ctr" defTabSz="889000">
            <a:lnSpc>
              <a:spcPct val="90000"/>
            </a:lnSpc>
            <a:spcBef>
              <a:spcPct val="0"/>
            </a:spcBef>
            <a:spcAft>
              <a:spcPct val="35000"/>
            </a:spcAft>
          </a:pPr>
          <a:endParaRPr lang="ru-RU" sz="1100" kern="1200" dirty="0"/>
        </a:p>
      </dsp:txBody>
      <dsp:txXfrm rot="-10800000">
        <a:off x="1680209" y="0"/>
        <a:ext cx="6240780" cy="507076"/>
      </dsp:txXfrm>
    </dsp:sp>
    <dsp:sp modelId="{EB7073D2-52BF-4FAB-9A90-ED0B668A87B6}">
      <dsp:nvSpPr>
        <dsp:cNvPr id="0" name=""/>
        <dsp:cNvSpPr/>
      </dsp:nvSpPr>
      <dsp:spPr>
        <a:xfrm rot="10800000">
          <a:off x="685799" y="507076"/>
          <a:ext cx="8229600" cy="507076"/>
        </a:xfrm>
        <a:prstGeom prst="trapezoid">
          <a:avLst>
            <a:gd name="adj" fmla="val 13524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i="1" kern="1200" dirty="0" smtClean="0"/>
            <a:t>основная часть</a:t>
          </a:r>
          <a:r>
            <a:rPr lang="ru-RU" sz="1800" kern="1200" dirty="0" smtClean="0"/>
            <a:t> (развитие действия):</a:t>
          </a:r>
          <a:endParaRPr lang="ru-RU" sz="1800" kern="1200" dirty="0"/>
        </a:p>
      </dsp:txBody>
      <dsp:txXfrm rot="-10800000">
        <a:off x="2125979" y="507076"/>
        <a:ext cx="5349240" cy="507076"/>
      </dsp:txXfrm>
    </dsp:sp>
    <dsp:sp modelId="{21F9428D-4174-4A42-AACC-F2B4B2501ED7}">
      <dsp:nvSpPr>
        <dsp:cNvPr id="0" name=""/>
        <dsp:cNvSpPr/>
      </dsp:nvSpPr>
      <dsp:spPr>
        <a:xfrm rot="10800000">
          <a:off x="1371599" y="1014152"/>
          <a:ext cx="6858000" cy="507076"/>
        </a:xfrm>
        <a:prstGeom prst="trapezoid">
          <a:avLst>
            <a:gd name="adj" fmla="val 13524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а) </a:t>
          </a:r>
          <a:r>
            <a:rPr lang="ru-RU" sz="1800" b="1" i="1" kern="1200" dirty="0" smtClean="0"/>
            <a:t>завязка </a:t>
          </a:r>
          <a:r>
            <a:rPr lang="ru-RU" sz="1800" kern="1200" dirty="0" smtClean="0"/>
            <a:t>(момент, с которого начинается событие)</a:t>
          </a:r>
          <a:endParaRPr lang="ru-RU" sz="1800" kern="1200" dirty="0"/>
        </a:p>
      </dsp:txBody>
      <dsp:txXfrm rot="-10800000">
        <a:off x="2571749" y="1014152"/>
        <a:ext cx="4457700" cy="507076"/>
      </dsp:txXfrm>
    </dsp:sp>
    <dsp:sp modelId="{69A8C120-E944-4D23-AB65-47B323F04D65}">
      <dsp:nvSpPr>
        <dsp:cNvPr id="0" name=""/>
        <dsp:cNvSpPr/>
      </dsp:nvSpPr>
      <dsp:spPr>
        <a:xfrm rot="10800000">
          <a:off x="2057399" y="1521229"/>
          <a:ext cx="5486400" cy="507076"/>
        </a:xfrm>
        <a:prstGeom prst="trapezoid">
          <a:avLst>
            <a:gd name="adj" fmla="val 13524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б) </a:t>
          </a:r>
          <a:r>
            <a:rPr lang="ru-RU" sz="1800" b="1" kern="1200" dirty="0" smtClean="0"/>
            <a:t>развитие действия</a:t>
          </a:r>
          <a:endParaRPr lang="ru-RU" sz="1800" kern="1200" dirty="0"/>
        </a:p>
      </dsp:txBody>
      <dsp:txXfrm rot="-10800000">
        <a:off x="3017519" y="1521229"/>
        <a:ext cx="3566160" cy="507076"/>
      </dsp:txXfrm>
    </dsp:sp>
    <dsp:sp modelId="{64473E1B-2E64-4744-A222-E9B623122185}">
      <dsp:nvSpPr>
        <dsp:cNvPr id="0" name=""/>
        <dsp:cNvSpPr/>
      </dsp:nvSpPr>
      <dsp:spPr>
        <a:xfrm rot="10800000">
          <a:off x="2743200" y="2028305"/>
          <a:ext cx="4114799" cy="507076"/>
        </a:xfrm>
        <a:prstGeom prst="trapezoid">
          <a:avLst>
            <a:gd name="adj" fmla="val 13524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в) </a:t>
          </a:r>
          <a:r>
            <a:rPr lang="ru-RU" sz="1600" b="1" i="1" kern="1200" dirty="0" smtClean="0"/>
            <a:t>кульминация</a:t>
          </a:r>
          <a:r>
            <a:rPr lang="ru-RU" sz="1600" kern="1200" dirty="0" smtClean="0"/>
            <a:t> (момент наивысшего накала событий)</a:t>
          </a:r>
          <a:endParaRPr lang="ru-RU" sz="1600" kern="1200" dirty="0"/>
        </a:p>
      </dsp:txBody>
      <dsp:txXfrm rot="-10800000">
        <a:off x="3463289" y="2028305"/>
        <a:ext cx="2674620" cy="507076"/>
      </dsp:txXfrm>
    </dsp:sp>
    <dsp:sp modelId="{64B65DCF-F7F5-4084-AC90-07E7E44308D6}">
      <dsp:nvSpPr>
        <dsp:cNvPr id="0" name=""/>
        <dsp:cNvSpPr/>
      </dsp:nvSpPr>
      <dsp:spPr>
        <a:xfrm rot="10800000">
          <a:off x="3429000" y="2535382"/>
          <a:ext cx="2743200" cy="507076"/>
        </a:xfrm>
        <a:prstGeom prst="trapezoid">
          <a:avLst>
            <a:gd name="adj" fmla="val 13524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г) </a:t>
          </a:r>
          <a:r>
            <a:rPr lang="ru-RU" sz="1400" b="1" i="1" kern="1200" dirty="0" smtClean="0"/>
            <a:t>развязка</a:t>
          </a:r>
          <a:r>
            <a:rPr lang="ru-RU" sz="1400" kern="1200" dirty="0" smtClean="0"/>
            <a:t> (окончание в развитии событий)</a:t>
          </a:r>
          <a:endParaRPr lang="ru-RU" sz="1400" kern="1200" dirty="0"/>
        </a:p>
      </dsp:txBody>
      <dsp:txXfrm rot="-10800000">
        <a:off x="3909059" y="2535382"/>
        <a:ext cx="1783080" cy="507076"/>
      </dsp:txXfrm>
    </dsp:sp>
    <dsp:sp modelId="{A34B4C3D-0CF6-44C3-A3A2-750516218168}">
      <dsp:nvSpPr>
        <dsp:cNvPr id="0" name=""/>
        <dsp:cNvSpPr/>
      </dsp:nvSpPr>
      <dsp:spPr>
        <a:xfrm rot="10800000">
          <a:off x="4114800" y="3042458"/>
          <a:ext cx="1371600" cy="507076"/>
        </a:xfrm>
        <a:prstGeom prst="trapezoid">
          <a:avLst>
            <a:gd name="adj" fmla="val 13524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t>заключение</a:t>
          </a:r>
          <a:endParaRPr lang="ru-RU" sz="1400" b="1" kern="1200" dirty="0"/>
        </a:p>
      </dsp:txBody>
      <dsp:txXfrm rot="-10800000">
        <a:off x="4114800" y="3042458"/>
        <a:ext cx="1371600" cy="507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C4DB4-570E-486D-90AE-1787DE541C21}">
      <dsp:nvSpPr>
        <dsp:cNvPr id="0" name=""/>
        <dsp:cNvSpPr/>
      </dsp:nvSpPr>
      <dsp:spPr>
        <a:xfrm>
          <a:off x="3200399" y="0"/>
          <a:ext cx="3200400" cy="1105958"/>
        </a:xfrm>
        <a:prstGeom prst="trapezoid">
          <a:avLst>
            <a:gd name="adj" fmla="val 14468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ru-RU" sz="2600" b="1" i="1" kern="1200" dirty="0" smtClean="0"/>
            <a:t>зачин</a:t>
          </a:r>
          <a:r>
            <a:rPr lang="ru-RU" sz="2600" kern="1200" dirty="0" smtClean="0"/>
            <a:t> </a:t>
          </a:r>
        </a:p>
        <a:p>
          <a:pPr lvl="0" algn="ctr" defTabSz="1155700">
            <a:lnSpc>
              <a:spcPct val="90000"/>
            </a:lnSpc>
            <a:spcBef>
              <a:spcPct val="0"/>
            </a:spcBef>
            <a:spcAft>
              <a:spcPct val="35000"/>
            </a:spcAft>
          </a:pPr>
          <a:r>
            <a:rPr lang="ru-RU" sz="1600" kern="1200" dirty="0" smtClean="0"/>
            <a:t>(общее представление описываемого)</a:t>
          </a:r>
          <a:endParaRPr lang="ru-RU" sz="1600" kern="1200" dirty="0"/>
        </a:p>
      </dsp:txBody>
      <dsp:txXfrm>
        <a:off x="3200399" y="0"/>
        <a:ext cx="3200400" cy="1105958"/>
      </dsp:txXfrm>
    </dsp:sp>
    <dsp:sp modelId="{8693CCAC-DCD9-421A-BA37-FB145B67A4FD}">
      <dsp:nvSpPr>
        <dsp:cNvPr id="0" name=""/>
        <dsp:cNvSpPr/>
      </dsp:nvSpPr>
      <dsp:spPr>
        <a:xfrm>
          <a:off x="1600199" y="1105958"/>
          <a:ext cx="6400800" cy="1105958"/>
        </a:xfrm>
        <a:prstGeom prst="trapezoid">
          <a:avLst>
            <a:gd name="adj" fmla="val 14468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b="1" i="1" kern="1200" smtClean="0"/>
            <a:t>срединная часть</a:t>
          </a:r>
          <a:r>
            <a:rPr lang="ru-RU" sz="2800" b="1" kern="1200" smtClean="0"/>
            <a:t> (</a:t>
          </a:r>
          <a:r>
            <a:rPr lang="ru-RU" sz="2800" kern="1200" smtClean="0"/>
            <a:t>описание деталей, частей)</a:t>
          </a:r>
          <a:endParaRPr lang="ru-RU" sz="2800" kern="1200"/>
        </a:p>
      </dsp:txBody>
      <dsp:txXfrm>
        <a:off x="2720339" y="1105958"/>
        <a:ext cx="4160520" cy="1105958"/>
      </dsp:txXfrm>
    </dsp:sp>
    <dsp:sp modelId="{3C111EDC-7832-4654-8804-A09B0D1C95EA}">
      <dsp:nvSpPr>
        <dsp:cNvPr id="0" name=""/>
        <dsp:cNvSpPr/>
      </dsp:nvSpPr>
      <dsp:spPr>
        <a:xfrm>
          <a:off x="0" y="2211916"/>
          <a:ext cx="9601200" cy="1105958"/>
        </a:xfrm>
        <a:prstGeom prst="trapezoid">
          <a:avLst>
            <a:gd name="adj" fmla="val 14468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b="1" i="1" kern="1200" dirty="0" smtClean="0"/>
            <a:t>концовка</a:t>
          </a:r>
          <a:r>
            <a:rPr lang="ru-RU" sz="2800" kern="1200" dirty="0" smtClean="0"/>
            <a:t> (отношение к описываемому)</a:t>
          </a:r>
          <a:endParaRPr lang="ru-RU" sz="2800" kern="1200" dirty="0"/>
        </a:p>
      </dsp:txBody>
      <dsp:txXfrm>
        <a:off x="1680209" y="2211916"/>
        <a:ext cx="6240780" cy="1105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042DC-2D60-4B63-8B9D-F42CB45FBCE0}">
      <dsp:nvSpPr>
        <dsp:cNvPr id="0" name=""/>
        <dsp:cNvSpPr/>
      </dsp:nvSpPr>
      <dsp:spPr>
        <a:xfrm>
          <a:off x="2892821" y="0"/>
          <a:ext cx="3317875" cy="3317875"/>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98571D-45DD-4152-9691-C40D50577EA0}">
      <dsp:nvSpPr>
        <dsp:cNvPr id="0" name=""/>
        <dsp:cNvSpPr/>
      </dsp:nvSpPr>
      <dsp:spPr>
        <a:xfrm>
          <a:off x="4543456" y="341882"/>
          <a:ext cx="2156618" cy="78540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i="1" kern="1200" dirty="0" smtClean="0"/>
            <a:t>тезис </a:t>
          </a:r>
          <a:r>
            <a:rPr lang="ru-RU" sz="2000" kern="1200" dirty="0" smtClean="0"/>
            <a:t>(утверждение, высказывание)</a:t>
          </a:r>
          <a:endParaRPr lang="ru-RU" sz="2000" kern="1200" dirty="0"/>
        </a:p>
      </dsp:txBody>
      <dsp:txXfrm>
        <a:off x="4581796" y="380222"/>
        <a:ext cx="2079938" cy="708723"/>
      </dsp:txXfrm>
    </dsp:sp>
    <dsp:sp modelId="{29159FBF-508D-460B-BCA2-3A0BBF84F2B3}">
      <dsp:nvSpPr>
        <dsp:cNvPr id="0" name=""/>
        <dsp:cNvSpPr/>
      </dsp:nvSpPr>
      <dsp:spPr>
        <a:xfrm>
          <a:off x="4551759" y="1217148"/>
          <a:ext cx="2156618" cy="78540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i="1" kern="1200" dirty="0" smtClean="0"/>
            <a:t>аргументы</a:t>
          </a:r>
          <a:r>
            <a:rPr lang="ru-RU" sz="2100" kern="1200" dirty="0" smtClean="0"/>
            <a:t> (доказательства)</a:t>
          </a:r>
          <a:endParaRPr lang="ru-RU" sz="2100" kern="1200" dirty="0"/>
        </a:p>
      </dsp:txBody>
      <dsp:txXfrm>
        <a:off x="4590099" y="1255488"/>
        <a:ext cx="2079938" cy="708723"/>
      </dsp:txXfrm>
    </dsp:sp>
    <dsp:sp modelId="{D1CB47E5-ED9F-4840-9021-380CF1B2D12A}">
      <dsp:nvSpPr>
        <dsp:cNvPr id="0" name=""/>
        <dsp:cNvSpPr/>
      </dsp:nvSpPr>
      <dsp:spPr>
        <a:xfrm>
          <a:off x="4551759" y="2100726"/>
          <a:ext cx="2156618" cy="785403"/>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i="1" kern="1200" dirty="0" smtClean="0"/>
            <a:t>вывод</a:t>
          </a:r>
          <a:endParaRPr lang="ru-RU" sz="2100" b="1" i="1" kern="1200" dirty="0"/>
        </a:p>
      </dsp:txBody>
      <dsp:txXfrm>
        <a:off x="4590099" y="2139066"/>
        <a:ext cx="2079938" cy="70872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000" dirty="0"/>
              <a:t>Тема 1.2. </a:t>
            </a:r>
            <a:br>
              <a:rPr lang="ru-RU" sz="4000" dirty="0"/>
            </a:br>
            <a:r>
              <a:rPr lang="ru-RU" sz="4000" dirty="0"/>
              <a:t>Текст как произведение речи</a:t>
            </a:r>
          </a:p>
        </p:txBody>
      </p:sp>
      <p:sp>
        <p:nvSpPr>
          <p:cNvPr id="3" name="Подзаголовок 2"/>
          <p:cNvSpPr>
            <a:spLocks noGrp="1"/>
          </p:cNvSpPr>
          <p:nvPr>
            <p:ph type="subTitle" idx="1"/>
          </p:nvPr>
        </p:nvSpPr>
        <p:spPr/>
        <p:txBody>
          <a:bodyPr>
            <a:normAutofit lnSpcReduction="10000"/>
          </a:bodyPr>
          <a:lstStyle/>
          <a:p>
            <a:pPr algn="r"/>
            <a:endParaRPr lang="ru-RU" dirty="0" smtClean="0"/>
          </a:p>
          <a:p>
            <a:pPr algn="r"/>
            <a:endParaRPr lang="ru-RU" dirty="0"/>
          </a:p>
          <a:p>
            <a:pPr algn="r"/>
            <a:r>
              <a:rPr lang="ru-RU" dirty="0" smtClean="0"/>
              <a:t>Преподаватель О.Б. Тамбова</a:t>
            </a:r>
            <a:endParaRPr lang="ru-RU" dirty="0"/>
          </a:p>
        </p:txBody>
      </p:sp>
    </p:spTree>
    <p:extLst>
      <p:ext uri="{BB962C8B-B14F-4D97-AF65-F5344CB8AC3E}">
        <p14:creationId xmlns:p14="http://schemas.microsoft.com/office/powerpoint/2010/main" val="110659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Какое из предложений передает главную информацию, содержащуюся в тексте</a:t>
            </a:r>
            <a:r>
              <a:rPr lang="ru-RU" sz="3600" dirty="0" smtClean="0"/>
              <a:t>? (запишите ответ)</a:t>
            </a:r>
            <a:endParaRPr lang="ru-RU" sz="3600" dirty="0"/>
          </a:p>
        </p:txBody>
      </p:sp>
      <p:sp>
        <p:nvSpPr>
          <p:cNvPr id="3" name="Объект 2"/>
          <p:cNvSpPr>
            <a:spLocks noGrp="1"/>
          </p:cNvSpPr>
          <p:nvPr>
            <p:ph idx="1"/>
          </p:nvPr>
        </p:nvSpPr>
        <p:spPr/>
        <p:txBody>
          <a:bodyPr/>
          <a:lstStyle/>
          <a:p>
            <a:r>
              <a:rPr lang="ru-RU" dirty="0"/>
              <a:t>(1) Скелет участвует в обмене веществ. (2) Особенно велика его роль в минеральном обмене: скелет является депо минеральных солей – фосфора, кальция, железа и др. (3) Кроме того, скелет выполняет кроветворную функцию, причем кость не просто является резервуаром для костного мозга, костный мозг – это органическая часть. (4) Поэтому можно заключить, что костная система выполняет биологические функции в организме.</a:t>
            </a:r>
          </a:p>
          <a:p>
            <a:endParaRPr lang="ru-RU" dirty="0"/>
          </a:p>
        </p:txBody>
      </p:sp>
    </p:spTree>
    <p:extLst>
      <p:ext uri="{BB962C8B-B14F-4D97-AF65-F5344CB8AC3E}">
        <p14:creationId xmlns:p14="http://schemas.microsoft.com/office/powerpoint/2010/main" val="148672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solidFill>
                  <a:prstClr val="black">
                    <a:lumMod val="85000"/>
                    <a:lumOff val="15000"/>
                  </a:prstClr>
                </a:solidFill>
              </a:rPr>
              <a:t>Какое из предложений передает главную информацию, содержащуюся в тексте? (запишите ответ)</a:t>
            </a:r>
            <a:endParaRPr lang="ru-RU" dirty="0"/>
          </a:p>
        </p:txBody>
      </p:sp>
      <p:sp>
        <p:nvSpPr>
          <p:cNvPr id="3" name="Объект 2"/>
          <p:cNvSpPr>
            <a:spLocks noGrp="1"/>
          </p:cNvSpPr>
          <p:nvPr>
            <p:ph idx="1"/>
          </p:nvPr>
        </p:nvSpPr>
        <p:spPr/>
        <p:txBody>
          <a:bodyPr/>
          <a:lstStyle/>
          <a:p>
            <a:r>
              <a:rPr lang="ru-RU" dirty="0"/>
              <a:t>(1) В организме протекают важные физиологические процессы. (2) Многие из них возможны благодаря тому, что кровь постоянно циркулирует. (3) Если бы кровь не двигалась, находилась в состоянии покоя, ее наличие не имело бы смысла. (4) На этом основании можно заключить, что кровообращение играет важную роль в жизнедеятельности организмов.</a:t>
            </a:r>
          </a:p>
          <a:p>
            <a:endParaRPr lang="ru-RU" dirty="0"/>
          </a:p>
        </p:txBody>
      </p:sp>
    </p:spTree>
    <p:extLst>
      <p:ext uri="{BB962C8B-B14F-4D97-AF65-F5344CB8AC3E}">
        <p14:creationId xmlns:p14="http://schemas.microsoft.com/office/powerpoint/2010/main" val="2121673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Виды </a:t>
            </a:r>
            <a:r>
              <a:rPr lang="ru-RU" dirty="0"/>
              <a:t>связи между предложениями в </a:t>
            </a:r>
            <a:r>
              <a:rPr lang="ru-RU" dirty="0" smtClean="0"/>
              <a:t>тексте</a:t>
            </a:r>
            <a:endParaRPr lang="ru-RU" dirty="0"/>
          </a:p>
        </p:txBody>
      </p:sp>
      <p:pic>
        <p:nvPicPr>
          <p:cNvPr id="4" name="Объект 3"/>
          <p:cNvPicPr>
            <a:picLocks noGrp="1" noChangeAspect="1"/>
          </p:cNvPicPr>
          <p:nvPr>
            <p:ph idx="1"/>
          </p:nvPr>
        </p:nvPicPr>
        <p:blipFill>
          <a:blip r:embed="rId2"/>
          <a:stretch>
            <a:fillRect/>
          </a:stretch>
        </p:blipFill>
        <p:spPr>
          <a:xfrm>
            <a:off x="1055094" y="2718940"/>
            <a:ext cx="10081812" cy="3158158"/>
          </a:xfrm>
          <a:prstGeom prst="rect">
            <a:avLst/>
          </a:prstGeom>
        </p:spPr>
      </p:pic>
    </p:spTree>
    <p:extLst>
      <p:ext uri="{BB962C8B-B14F-4D97-AF65-F5344CB8AC3E}">
        <p14:creationId xmlns:p14="http://schemas.microsoft.com/office/powerpoint/2010/main" val="1394080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Средства </a:t>
            </a:r>
            <a:r>
              <a:rPr lang="ru-RU" dirty="0"/>
              <a:t>связи между предложениями </a:t>
            </a:r>
            <a:r>
              <a:rPr lang="ru-RU" dirty="0" smtClean="0"/>
              <a:t>текста</a:t>
            </a:r>
            <a:endParaRPr lang="ru-RU" dirty="0"/>
          </a:p>
        </p:txBody>
      </p:sp>
      <p:pic>
        <p:nvPicPr>
          <p:cNvPr id="4" name="Объект 3"/>
          <p:cNvPicPr>
            <a:picLocks noGrp="1" noChangeAspect="1"/>
          </p:cNvPicPr>
          <p:nvPr>
            <p:ph idx="1"/>
          </p:nvPr>
        </p:nvPicPr>
        <p:blipFill>
          <a:blip r:embed="rId2"/>
          <a:stretch>
            <a:fillRect/>
          </a:stretch>
        </p:blipFill>
        <p:spPr>
          <a:xfrm>
            <a:off x="2693324" y="2416933"/>
            <a:ext cx="7065818" cy="3736678"/>
          </a:xfrm>
          <a:prstGeom prst="rect">
            <a:avLst/>
          </a:prstGeom>
        </p:spPr>
      </p:pic>
    </p:spTree>
    <p:extLst>
      <p:ext uri="{BB962C8B-B14F-4D97-AF65-F5344CB8AC3E}">
        <p14:creationId xmlns:p14="http://schemas.microsoft.com/office/powerpoint/2010/main" val="111645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 помощью слайдов №12 и 13 определите вид связи предложений в текстах (запишите ответ)</a:t>
            </a:r>
            <a:endParaRPr lang="ru-RU" dirty="0"/>
          </a:p>
        </p:txBody>
      </p:sp>
      <p:sp>
        <p:nvSpPr>
          <p:cNvPr id="3" name="Объект 2"/>
          <p:cNvSpPr>
            <a:spLocks noGrp="1"/>
          </p:cNvSpPr>
          <p:nvPr>
            <p:ph idx="1"/>
          </p:nvPr>
        </p:nvSpPr>
        <p:spPr/>
        <p:txBody>
          <a:bodyPr>
            <a:normAutofit lnSpcReduction="10000"/>
          </a:bodyPr>
          <a:lstStyle/>
          <a:p>
            <a:r>
              <a:rPr lang="ru-RU" dirty="0" smtClean="0"/>
              <a:t>№ 1. Он </a:t>
            </a:r>
            <a:r>
              <a:rPr lang="ru-RU" dirty="0"/>
              <a:t>долго сидел на берегу озера. Звезды смотрелись в воду, любуясь собой. Влажный воздух оседал  на траве и опавших листьях, покрывал все капельной дымкой. Огни далекого города едва мерцали, представляясь россыпью светлячков. Веяло теплом и </a:t>
            </a:r>
            <a:r>
              <a:rPr lang="ru-RU" dirty="0" smtClean="0"/>
              <a:t>нежностью.</a:t>
            </a:r>
          </a:p>
          <a:p>
            <a:r>
              <a:rPr lang="ru-RU" dirty="0" smtClean="0"/>
              <a:t>№ 2. Легенда </a:t>
            </a:r>
            <a:r>
              <a:rPr lang="ru-RU" dirty="0"/>
              <a:t>гласила, что за высокой снежной горой находится прекрасный город изобилия и счастья. В том городе нет болезней и бедности, и каждого жителя ожидает вечная жизнь. Вечная жизнь без войны, без голода и старости заставляла смельчаков отправляться на поиски загадочного города. </a:t>
            </a:r>
          </a:p>
        </p:txBody>
      </p:sp>
    </p:spTree>
    <p:extLst>
      <p:ext uri="{BB962C8B-B14F-4D97-AF65-F5344CB8AC3E}">
        <p14:creationId xmlns:p14="http://schemas.microsoft.com/office/powerpoint/2010/main" val="282749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Типы речи</a:t>
            </a:r>
            <a:br>
              <a:rPr lang="ru-RU" dirty="0" smtClean="0"/>
            </a:br>
            <a:r>
              <a:rPr lang="ru-RU" sz="2200" dirty="0" smtClean="0"/>
              <a:t>Перепишите и распределите с помощью стрелок определения типов речи:</a:t>
            </a:r>
            <a:endParaRPr lang="ru-RU" sz="2200" dirty="0"/>
          </a:p>
        </p:txBody>
      </p:sp>
      <p:sp>
        <p:nvSpPr>
          <p:cNvPr id="3" name="Объект 2"/>
          <p:cNvSpPr>
            <a:spLocks noGrp="1"/>
          </p:cNvSpPr>
          <p:nvPr>
            <p:ph sz="half" idx="1"/>
          </p:nvPr>
        </p:nvSpPr>
        <p:spPr/>
        <p:txBody>
          <a:bodyPr>
            <a:normAutofit fontScale="85000" lnSpcReduction="20000"/>
          </a:bodyPr>
          <a:lstStyle/>
          <a:p>
            <a:r>
              <a:rPr lang="ru-RU" sz="4400" dirty="0" smtClean="0"/>
              <a:t>Описание</a:t>
            </a:r>
          </a:p>
          <a:p>
            <a:endParaRPr lang="ru-RU" sz="4400" dirty="0" smtClean="0"/>
          </a:p>
          <a:p>
            <a:r>
              <a:rPr lang="ru-RU" sz="4400" dirty="0" smtClean="0"/>
              <a:t>Повествование</a:t>
            </a:r>
          </a:p>
          <a:p>
            <a:endParaRPr lang="ru-RU" sz="4400" dirty="0" smtClean="0"/>
          </a:p>
          <a:p>
            <a:r>
              <a:rPr lang="ru-RU" sz="4400" dirty="0" smtClean="0"/>
              <a:t>Рассуждение</a:t>
            </a:r>
            <a:endParaRPr lang="ru-RU" sz="4400" dirty="0"/>
          </a:p>
        </p:txBody>
      </p:sp>
      <p:sp>
        <p:nvSpPr>
          <p:cNvPr id="4" name="Объект 3"/>
          <p:cNvSpPr>
            <a:spLocks noGrp="1"/>
          </p:cNvSpPr>
          <p:nvPr>
            <p:ph sz="half" idx="2"/>
          </p:nvPr>
        </p:nvSpPr>
        <p:spPr/>
        <p:txBody>
          <a:bodyPr>
            <a:normAutofit fontScale="85000" lnSpcReduction="20000"/>
          </a:bodyPr>
          <a:lstStyle/>
          <a:p>
            <a:r>
              <a:rPr lang="ru-RU" dirty="0"/>
              <a:t>тип речи, в основе которого </a:t>
            </a:r>
            <a:r>
              <a:rPr lang="ru-RU" dirty="0" smtClean="0"/>
              <a:t>лежит перечень </a:t>
            </a:r>
            <a:r>
              <a:rPr lang="ru-RU" dirty="0"/>
              <a:t>признаков предмета, </a:t>
            </a:r>
            <a:r>
              <a:rPr lang="ru-RU" dirty="0" smtClean="0"/>
              <a:t>явления, состояния </a:t>
            </a:r>
            <a:r>
              <a:rPr lang="ru-RU" dirty="0"/>
              <a:t>человека и т.д</a:t>
            </a:r>
            <a:r>
              <a:rPr lang="ru-RU" dirty="0" smtClean="0"/>
              <a:t>.</a:t>
            </a:r>
          </a:p>
          <a:p>
            <a:r>
              <a:rPr lang="ru-RU" dirty="0"/>
              <a:t>тип речи, в основе которого </a:t>
            </a:r>
            <a:r>
              <a:rPr lang="ru-RU" dirty="0" smtClean="0"/>
              <a:t>лежит постановка </a:t>
            </a:r>
            <a:r>
              <a:rPr lang="ru-RU" dirty="0"/>
              <a:t>вопроса, проблемы и возможность </a:t>
            </a:r>
            <a:r>
              <a:rPr lang="ru-RU" dirty="0" smtClean="0"/>
              <a:t>ее объяснения</a:t>
            </a:r>
            <a:r>
              <a:rPr lang="ru-RU" dirty="0"/>
              <a:t>, толкования при помощи </a:t>
            </a:r>
            <a:r>
              <a:rPr lang="ru-RU" dirty="0" smtClean="0"/>
              <a:t>размышлений, доказательств.</a:t>
            </a:r>
          </a:p>
          <a:p>
            <a:r>
              <a:rPr lang="ru-RU" dirty="0" smtClean="0"/>
              <a:t>тип </a:t>
            </a:r>
            <a:r>
              <a:rPr lang="ru-RU" dirty="0"/>
              <a:t>речи, в основе которого </a:t>
            </a:r>
            <a:r>
              <a:rPr lang="ru-RU" dirty="0" smtClean="0"/>
              <a:t>лежит рассказ </a:t>
            </a:r>
            <a:r>
              <a:rPr lang="ru-RU" dirty="0"/>
              <a:t>о каких-то </a:t>
            </a:r>
            <a:r>
              <a:rPr lang="ru-RU" dirty="0" smtClean="0"/>
              <a:t>событиях, происшествии, случае </a:t>
            </a:r>
            <a:r>
              <a:rPr lang="ru-RU" dirty="0"/>
              <a:t>и т. д.</a:t>
            </a:r>
          </a:p>
        </p:txBody>
      </p:sp>
    </p:spTree>
    <p:extLst>
      <p:ext uri="{BB962C8B-B14F-4D97-AF65-F5344CB8AC3E}">
        <p14:creationId xmlns:p14="http://schemas.microsoft.com/office/powerpoint/2010/main" val="3714261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Структура текста-повествования (записать)</a:t>
            </a:r>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962642262"/>
              </p:ext>
            </p:extLst>
          </p:nvPr>
        </p:nvGraphicFramePr>
        <p:xfrm>
          <a:off x="1295400" y="2119745"/>
          <a:ext cx="9601200" cy="3549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87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Структура текста-описания (записать)</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54174051"/>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85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Структура текста-рассуждения (записать)</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602546394"/>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001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Самостоятельная работа</a:t>
            </a:r>
            <a:endParaRPr lang="ru-RU" dirty="0"/>
          </a:p>
        </p:txBody>
      </p:sp>
      <p:sp>
        <p:nvSpPr>
          <p:cNvPr id="3" name="Объект 2"/>
          <p:cNvSpPr>
            <a:spLocks noGrp="1"/>
          </p:cNvSpPr>
          <p:nvPr>
            <p:ph idx="1"/>
          </p:nvPr>
        </p:nvSpPr>
        <p:spPr/>
        <p:txBody>
          <a:bodyPr>
            <a:normAutofit lnSpcReduction="10000"/>
          </a:bodyPr>
          <a:lstStyle/>
          <a:p>
            <a:r>
              <a:rPr lang="ru-RU" dirty="0"/>
              <a:t>Подобрать и выписать из художественной литературы тексты различных типов речи (10-12 предложений) и показать структуру этих </a:t>
            </a:r>
            <a:r>
              <a:rPr lang="ru-RU" dirty="0" smtClean="0"/>
              <a:t>текстов.</a:t>
            </a:r>
          </a:p>
          <a:p>
            <a:r>
              <a:rPr lang="ru-RU" dirty="0"/>
              <a:t>*Образец: </a:t>
            </a:r>
            <a:endParaRPr lang="ru-RU" dirty="0" smtClean="0"/>
          </a:p>
          <a:p>
            <a:pPr marL="0" indent="0">
              <a:buNone/>
            </a:pPr>
            <a:r>
              <a:rPr lang="ru-RU" dirty="0" smtClean="0"/>
              <a:t>/ТЕКСТ/</a:t>
            </a:r>
          </a:p>
          <a:p>
            <a:pPr marL="0" indent="0">
              <a:buNone/>
            </a:pPr>
            <a:r>
              <a:rPr lang="ru-RU" dirty="0"/>
              <a:t>Э</a:t>
            </a:r>
            <a:r>
              <a:rPr lang="ru-RU" dirty="0" smtClean="0"/>
              <a:t>тот </a:t>
            </a:r>
            <a:r>
              <a:rPr lang="ru-RU" dirty="0"/>
              <a:t>текст по типу речи является рассуждением, так как имеет следующую структуру: 1) тезис (выписать его); 2) аргументы (выписать кратко); 3) вывод (выписать).</a:t>
            </a:r>
          </a:p>
        </p:txBody>
      </p:sp>
    </p:spTree>
    <p:extLst>
      <p:ext uri="{BB962C8B-B14F-4D97-AF65-F5344CB8AC3E}">
        <p14:creationId xmlns:p14="http://schemas.microsoft.com/office/powerpoint/2010/main" val="2507662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Задания</a:t>
            </a:r>
            <a:endParaRPr lang="ru-RU" b="1" dirty="0"/>
          </a:p>
        </p:txBody>
      </p:sp>
      <p:sp>
        <p:nvSpPr>
          <p:cNvPr id="3" name="Объект 2"/>
          <p:cNvSpPr>
            <a:spLocks noGrp="1"/>
          </p:cNvSpPr>
          <p:nvPr>
            <p:ph idx="1"/>
          </p:nvPr>
        </p:nvSpPr>
        <p:spPr/>
        <p:txBody>
          <a:bodyPr>
            <a:normAutofit/>
          </a:bodyPr>
          <a:lstStyle/>
          <a:p>
            <a:r>
              <a:rPr lang="ru-RU" sz="4800" dirty="0" smtClean="0"/>
              <a:t>Изучить материал презентации;</a:t>
            </a:r>
          </a:p>
          <a:p>
            <a:r>
              <a:rPr lang="ru-RU" sz="4800" dirty="0" smtClean="0"/>
              <a:t>Сделать записи в тетрадь;</a:t>
            </a:r>
          </a:p>
          <a:p>
            <a:r>
              <a:rPr lang="ru-RU" sz="4800" dirty="0" smtClean="0"/>
              <a:t>Выполнить задания</a:t>
            </a:r>
            <a:endParaRPr lang="ru-RU" sz="4800" dirty="0"/>
          </a:p>
        </p:txBody>
      </p:sp>
    </p:spTree>
    <p:extLst>
      <p:ext uri="{BB962C8B-B14F-4D97-AF65-F5344CB8AC3E}">
        <p14:creationId xmlns:p14="http://schemas.microsoft.com/office/powerpoint/2010/main" val="1495221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Молодец!</a:t>
            </a:r>
            <a:endParaRPr lang="ru-RU" dirty="0"/>
          </a:p>
        </p:txBody>
      </p:sp>
      <p:sp>
        <p:nvSpPr>
          <p:cNvPr id="3" name="Подзаголовок 2"/>
          <p:cNvSpPr>
            <a:spLocks noGrp="1"/>
          </p:cNvSpPr>
          <p:nvPr>
            <p:ph type="subTitle" idx="1"/>
          </p:nvPr>
        </p:nvSpPr>
        <p:spPr/>
        <p:txBody>
          <a:bodyPr/>
          <a:lstStyle/>
          <a:p>
            <a:r>
              <a:rPr lang="ru-RU" dirty="0" smtClean="0"/>
              <a:t>Вопросы можно задавать в беседе в ВК</a:t>
            </a:r>
            <a:endParaRPr lang="ru-RU" dirty="0"/>
          </a:p>
        </p:txBody>
      </p:sp>
    </p:spTree>
    <p:extLst>
      <p:ext uri="{BB962C8B-B14F-4D97-AF65-F5344CB8AC3E}">
        <p14:creationId xmlns:p14="http://schemas.microsoft.com/office/powerpoint/2010/main" val="6622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Ответьте на вопросы устно:</a:t>
            </a:r>
            <a:endParaRPr lang="ru-RU" dirty="0"/>
          </a:p>
        </p:txBody>
      </p:sp>
      <p:sp>
        <p:nvSpPr>
          <p:cNvPr id="3" name="Объект 2"/>
          <p:cNvSpPr>
            <a:spLocks noGrp="1"/>
          </p:cNvSpPr>
          <p:nvPr>
            <p:ph idx="1"/>
          </p:nvPr>
        </p:nvSpPr>
        <p:spPr/>
        <p:txBody>
          <a:bodyPr/>
          <a:lstStyle/>
          <a:p>
            <a:r>
              <a:rPr lang="ru-RU" dirty="0" smtClean="0"/>
              <a:t>Можно ли считать слова «текст» и «текстиль» родственными? Почему? </a:t>
            </a:r>
          </a:p>
          <a:p>
            <a:endParaRPr lang="ru-RU" dirty="0"/>
          </a:p>
        </p:txBody>
      </p:sp>
      <p:pic>
        <p:nvPicPr>
          <p:cNvPr id="4" name="Рисунок 3"/>
          <p:cNvPicPr>
            <a:picLocks noChangeAspect="1"/>
          </p:cNvPicPr>
          <p:nvPr/>
        </p:nvPicPr>
        <p:blipFill>
          <a:blip r:embed="rId2"/>
          <a:stretch>
            <a:fillRect/>
          </a:stretch>
        </p:blipFill>
        <p:spPr>
          <a:xfrm>
            <a:off x="2147100" y="2973878"/>
            <a:ext cx="2757409" cy="3225039"/>
          </a:xfrm>
          <a:prstGeom prst="rect">
            <a:avLst/>
          </a:prstGeom>
        </p:spPr>
      </p:pic>
      <p:pic>
        <p:nvPicPr>
          <p:cNvPr id="5" name="Рисунок 4"/>
          <p:cNvPicPr>
            <a:picLocks noChangeAspect="1"/>
          </p:cNvPicPr>
          <p:nvPr/>
        </p:nvPicPr>
        <p:blipFill>
          <a:blip r:embed="rId3"/>
          <a:stretch>
            <a:fillRect/>
          </a:stretch>
        </p:blipFill>
        <p:spPr>
          <a:xfrm>
            <a:off x="6196512" y="3115195"/>
            <a:ext cx="4339422" cy="2901989"/>
          </a:xfrm>
          <a:prstGeom prst="rect">
            <a:avLst/>
          </a:prstGeom>
        </p:spPr>
      </p:pic>
    </p:spTree>
    <p:extLst>
      <p:ext uri="{BB962C8B-B14F-4D97-AF65-F5344CB8AC3E}">
        <p14:creationId xmlns:p14="http://schemas.microsoft.com/office/powerpoint/2010/main" val="70547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516619"/>
            <a:ext cx="9601196" cy="1303867"/>
          </a:xfrm>
        </p:spPr>
        <p:txBody>
          <a:bodyPr>
            <a:normAutofit/>
          </a:bodyPr>
          <a:lstStyle/>
          <a:p>
            <a:r>
              <a:rPr lang="ru-RU" dirty="0" smtClean="0"/>
              <a:t>Запишите понравившееся определение:</a:t>
            </a:r>
            <a:endParaRPr lang="ru-RU" dirty="0"/>
          </a:p>
        </p:txBody>
      </p:sp>
      <p:sp>
        <p:nvSpPr>
          <p:cNvPr id="3" name="Объект 2"/>
          <p:cNvSpPr>
            <a:spLocks noGrp="1"/>
          </p:cNvSpPr>
          <p:nvPr>
            <p:ph idx="1"/>
          </p:nvPr>
        </p:nvSpPr>
        <p:spPr>
          <a:xfrm>
            <a:off x="1361903" y="1975041"/>
            <a:ext cx="9601196" cy="3318936"/>
          </a:xfrm>
        </p:spPr>
        <p:txBody>
          <a:bodyPr>
            <a:noAutofit/>
          </a:bodyPr>
          <a:lstStyle/>
          <a:p>
            <a:pPr marL="0" indent="0">
              <a:buNone/>
            </a:pPr>
            <a:r>
              <a:rPr lang="ru-RU" sz="1100" b="1" dirty="0"/>
              <a:t>Термин «текст» (лат. </a:t>
            </a:r>
            <a:r>
              <a:rPr lang="ru-RU" sz="1100" b="1" dirty="0" err="1"/>
              <a:t>textum</a:t>
            </a:r>
            <a:r>
              <a:rPr lang="ru-RU" sz="1100" b="1" dirty="0"/>
              <a:t> – ткань, связь, соединение, сцепление) по-разному понимается в разных отраслях науки о языке и литературе. Например</a:t>
            </a:r>
            <a:r>
              <a:rPr lang="ru-RU" sz="1100" b="1" dirty="0" smtClean="0"/>
              <a:t>:</a:t>
            </a:r>
            <a:endParaRPr lang="ru-RU" sz="1100" b="1" dirty="0"/>
          </a:p>
          <a:p>
            <a:r>
              <a:rPr lang="ru-RU" sz="1100" b="1" dirty="0"/>
              <a:t>1) «Текст можно определить как сообщение в письменной форме, характеризующееся смысловой и структурной завершённостью и определённым отношением автора к сообщаемому» (Л. М. Лосева</a:t>
            </a:r>
            <a:r>
              <a:rPr lang="ru-RU" sz="1100" b="1" dirty="0" smtClean="0"/>
              <a:t>).</a:t>
            </a:r>
            <a:endParaRPr lang="ru-RU" sz="1100" b="1" dirty="0"/>
          </a:p>
          <a:p>
            <a:r>
              <a:rPr lang="ru-RU" sz="1100" b="1" dirty="0"/>
              <a:t>2) «Под текстом понимается логически и структурно организованная совокупность высказываний, характеризующихся единством тематики» (Е. С. Скобликова</a:t>
            </a:r>
            <a:r>
              <a:rPr lang="ru-RU" sz="1100" b="1" dirty="0" smtClean="0"/>
              <a:t>).</a:t>
            </a:r>
            <a:endParaRPr lang="ru-RU" sz="1100" b="1" dirty="0"/>
          </a:p>
          <a:p>
            <a:r>
              <a:rPr lang="ru-RU" sz="1100" b="1" dirty="0"/>
              <a:t>3) «Текст – это произведение </a:t>
            </a:r>
            <a:r>
              <a:rPr lang="ru-RU" sz="1100" b="1" dirty="0" err="1"/>
              <a:t>речетворческого</a:t>
            </a:r>
            <a:r>
              <a:rPr lang="ru-RU" sz="1100" b="1" dirty="0"/>
              <a:t> процесса, обладающее завершённостью, объективированное в виде письменного документа, литературно обработанное в соответствии с типом этого документа» (И. Р. Гальперин</a:t>
            </a:r>
            <a:r>
              <a:rPr lang="ru-RU" sz="1100" b="1" dirty="0" smtClean="0"/>
              <a:t>).</a:t>
            </a:r>
            <a:endParaRPr lang="ru-RU" sz="1100" b="1" dirty="0"/>
          </a:p>
          <a:p>
            <a:r>
              <a:rPr lang="ru-RU" sz="1100" b="1" dirty="0"/>
              <a:t>4) «Текст – это законченное, завершённое произведение» (из учебника «Русский язык» 10 класс. Авторы Р. Н. </a:t>
            </a:r>
            <a:r>
              <a:rPr lang="ru-RU" sz="1100" b="1" dirty="0" err="1"/>
              <a:t>Бунеев</a:t>
            </a:r>
            <a:r>
              <a:rPr lang="ru-RU" sz="1100" b="1" dirty="0"/>
              <a:t>, Е. В. </a:t>
            </a:r>
            <a:r>
              <a:rPr lang="ru-RU" sz="1100" b="1" dirty="0" err="1"/>
              <a:t>Бунеева</a:t>
            </a:r>
            <a:r>
              <a:rPr lang="ru-RU" sz="1100" b="1" dirty="0"/>
              <a:t>, Л. Ю. Комиссарова, О. В. </a:t>
            </a:r>
            <a:r>
              <a:rPr lang="ru-RU" sz="1100" b="1" dirty="0" err="1"/>
              <a:t>Чиндилова</a:t>
            </a:r>
            <a:r>
              <a:rPr lang="ru-RU" sz="1100" b="1" dirty="0" smtClean="0"/>
              <a:t>).</a:t>
            </a:r>
            <a:endParaRPr lang="ru-RU" sz="1100" b="1" dirty="0"/>
          </a:p>
          <a:p>
            <a:r>
              <a:rPr lang="ru-RU" sz="1100" b="1" dirty="0"/>
              <a:t>5) «Текст – любое произведение словесности, выраженное в устной или письменной форме, а также законченный фрагмент произведения. Это и отдельный абзац, и целая книга. Текстом может быть даже одно предложение. Текст представляет собой единство содержания и словесной формы выражения этого содержания» (Р. И. </a:t>
            </a:r>
            <a:r>
              <a:rPr lang="ru-RU" sz="1100" b="1" dirty="0" err="1"/>
              <a:t>Альбеткова</a:t>
            </a:r>
            <a:r>
              <a:rPr lang="ru-RU" sz="1100" b="1" dirty="0" smtClean="0"/>
              <a:t>).</a:t>
            </a:r>
            <a:endParaRPr lang="ru-RU" sz="1100" b="1" dirty="0"/>
          </a:p>
          <a:p>
            <a:r>
              <a:rPr lang="ru-RU" sz="1100" b="1" dirty="0"/>
              <a:t>6) «Текст – это объединённая смысловой связью последовательность предложений, абзацев, глав и т. д., основными (категориальными) свойствами которой являются связность, целостность и единство» (из книги: Л. С. Степанова, И. Б. Маслова, А. В. Терентьева. Русский язык. Тематические тренировочные задания</a:t>
            </a:r>
            <a:r>
              <a:rPr lang="ru-RU" sz="1100" b="1" dirty="0" smtClean="0"/>
              <a:t>).</a:t>
            </a:r>
            <a:endParaRPr lang="ru-RU" sz="1100" b="1" dirty="0"/>
          </a:p>
          <a:p>
            <a:r>
              <a:rPr lang="ru-RU" sz="1100" b="1" dirty="0"/>
              <a:t>7) «Текст – это произведение письменной или устной речи, предназначенное для общения (коммуникации). Как коммуникативное произведение текст несёт в себе определённое сообщение, информацию. Собственно, текст и создаётся для того, чтобы автор мог передать читателю какую-то информацию» (из книги, см. п. 6.).</a:t>
            </a:r>
          </a:p>
        </p:txBody>
      </p:sp>
    </p:spTree>
    <p:extLst>
      <p:ext uri="{BB962C8B-B14F-4D97-AF65-F5344CB8AC3E}">
        <p14:creationId xmlns:p14="http://schemas.microsoft.com/office/powerpoint/2010/main" val="94807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Признаки текста </a:t>
            </a:r>
            <a:r>
              <a:rPr lang="ru-RU" sz="1400" dirty="0" smtClean="0"/>
              <a:t>(записать)</a:t>
            </a: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06184613"/>
              </p:ext>
            </p:extLst>
          </p:nvPr>
        </p:nvGraphicFramePr>
        <p:xfrm>
          <a:off x="1295400" y="2036619"/>
          <a:ext cx="9494520" cy="383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97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В каком порядке должны следовать предложения, чтобы получился текст</a:t>
            </a:r>
            <a:r>
              <a:rPr lang="ru-RU" sz="3600" dirty="0" smtClean="0"/>
              <a:t>? (запишите ответ)</a:t>
            </a:r>
            <a:endParaRPr lang="ru-RU" sz="3600" dirty="0"/>
          </a:p>
        </p:txBody>
      </p:sp>
      <p:sp>
        <p:nvSpPr>
          <p:cNvPr id="3" name="Объект 2"/>
          <p:cNvSpPr>
            <a:spLocks noGrp="1"/>
          </p:cNvSpPr>
          <p:nvPr>
            <p:ph idx="1"/>
          </p:nvPr>
        </p:nvSpPr>
        <p:spPr/>
        <p:txBody>
          <a:bodyPr/>
          <a:lstStyle/>
          <a:p>
            <a:r>
              <a:rPr lang="ru-RU" b="1" dirty="0"/>
              <a:t>А. </a:t>
            </a:r>
            <a:r>
              <a:rPr lang="ru-RU" dirty="0"/>
              <a:t>«Большой человек!» – по-детски серьезно сказал о нем поэт.</a:t>
            </a:r>
          </a:p>
          <a:p>
            <a:r>
              <a:rPr lang="ru-RU" b="1" dirty="0"/>
              <a:t>Б. </a:t>
            </a:r>
            <a:r>
              <a:rPr lang="ru-RU" dirty="0"/>
              <a:t>Кто бы помнил сегодня о нем, если бы «зависть» Байрона не обессмертила его.</a:t>
            </a:r>
          </a:p>
          <a:p>
            <a:r>
              <a:rPr lang="ru-RU" b="1" dirty="0"/>
              <a:t>В. </a:t>
            </a:r>
            <a:r>
              <a:rPr lang="ru-RU" dirty="0"/>
              <a:t>А он завидовал лондонскому боксеру </a:t>
            </a:r>
            <a:r>
              <a:rPr lang="ru-RU" dirty="0" err="1"/>
              <a:t>Криббу</a:t>
            </a:r>
            <a:r>
              <a:rPr lang="ru-RU" dirty="0"/>
              <a:t>, завидовал тому, что </a:t>
            </a:r>
            <a:r>
              <a:rPr lang="ru-RU" dirty="0" err="1"/>
              <a:t>Крибб</a:t>
            </a:r>
            <a:r>
              <a:rPr lang="ru-RU" dirty="0"/>
              <a:t> участвовал в морских сражениях.</a:t>
            </a:r>
          </a:p>
          <a:p>
            <a:r>
              <a:rPr lang="ru-RU" b="1" dirty="0"/>
              <a:t>Г. </a:t>
            </a:r>
            <a:r>
              <a:rPr lang="ru-RU" dirty="0"/>
              <a:t>О Байроне говорили и писали в европейских столицах и даже – в тот «медлительный» век – на острове Ява.</a:t>
            </a:r>
          </a:p>
          <a:p>
            <a:endParaRPr lang="ru-RU" dirty="0"/>
          </a:p>
        </p:txBody>
      </p:sp>
    </p:spTree>
    <p:extLst>
      <p:ext uri="{BB962C8B-B14F-4D97-AF65-F5344CB8AC3E}">
        <p14:creationId xmlns:p14="http://schemas.microsoft.com/office/powerpoint/2010/main" val="2280695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5773" y="899005"/>
            <a:ext cx="9601196" cy="1303867"/>
          </a:xfrm>
        </p:spPr>
        <p:txBody>
          <a:bodyPr>
            <a:normAutofit/>
          </a:bodyPr>
          <a:lstStyle/>
          <a:p>
            <a:r>
              <a:rPr lang="ru-RU" sz="3600" dirty="0"/>
              <a:t>В каком порядке должны следовать предложения, чтобы получился текст? (запишите ответ)</a:t>
            </a:r>
          </a:p>
        </p:txBody>
      </p:sp>
      <p:sp>
        <p:nvSpPr>
          <p:cNvPr id="3" name="Объект 2"/>
          <p:cNvSpPr>
            <a:spLocks noGrp="1"/>
          </p:cNvSpPr>
          <p:nvPr>
            <p:ph idx="1"/>
          </p:nvPr>
        </p:nvSpPr>
        <p:spPr/>
        <p:txBody>
          <a:bodyPr>
            <a:normAutofit lnSpcReduction="10000"/>
          </a:bodyPr>
          <a:lstStyle/>
          <a:p>
            <a:pPr marL="0" indent="0">
              <a:buNone/>
            </a:pPr>
            <a:r>
              <a:rPr lang="ru-RU" b="1" dirty="0"/>
              <a:t>А. </a:t>
            </a:r>
            <a:r>
              <a:rPr lang="ru-RU" dirty="0"/>
              <a:t>Изобретателем этой игры считают чудаковатого французского поэта </a:t>
            </a:r>
            <a:r>
              <a:rPr lang="ru-RU" dirty="0" err="1"/>
              <a:t>Дюло</a:t>
            </a:r>
            <a:r>
              <a:rPr lang="ru-RU" dirty="0"/>
              <a:t>, жившего в </a:t>
            </a:r>
            <a:r>
              <a:rPr lang="en-US" dirty="0"/>
              <a:t>XVII </a:t>
            </a:r>
            <a:r>
              <a:rPr lang="ru-RU" dirty="0"/>
              <a:t>веке.</a:t>
            </a:r>
          </a:p>
          <a:p>
            <a:pPr marL="0" indent="0">
              <a:buNone/>
            </a:pPr>
            <a:r>
              <a:rPr lang="ru-RU" b="1" dirty="0"/>
              <a:t>Б. </a:t>
            </a:r>
            <a:r>
              <a:rPr lang="ru-RU" dirty="0"/>
              <a:t>Стихотворцы соревновались в написании буриме, стараясь превзойти друг друга.</a:t>
            </a:r>
          </a:p>
          <a:p>
            <a:pPr marL="0" indent="0">
              <a:buNone/>
            </a:pPr>
            <a:r>
              <a:rPr lang="ru-RU" b="1" dirty="0"/>
              <a:t>В. </a:t>
            </a:r>
            <a:r>
              <a:rPr lang="ru-RU" dirty="0"/>
              <a:t>Литературная игра, в которой участники сочиняют стихи, чаще шуточного характера, на заданные, неожиданные и несвязанные по смыслу рифмы, называется буриме.</a:t>
            </a:r>
          </a:p>
          <a:p>
            <a:pPr marL="0" indent="0">
              <a:buNone/>
            </a:pPr>
            <a:r>
              <a:rPr lang="ru-RU" b="1" dirty="0"/>
              <a:t>Г. </a:t>
            </a:r>
            <a:r>
              <a:rPr lang="ru-RU" dirty="0"/>
              <a:t>Вскоре новая игра быстро начала распространяться и вошла в моду.</a:t>
            </a:r>
          </a:p>
          <a:p>
            <a:endParaRPr lang="ru-RU" dirty="0"/>
          </a:p>
        </p:txBody>
      </p:sp>
    </p:spTree>
    <p:extLst>
      <p:ext uri="{BB962C8B-B14F-4D97-AF65-F5344CB8AC3E}">
        <p14:creationId xmlns:p14="http://schemas.microsoft.com/office/powerpoint/2010/main" val="154423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В каком порядке должны следовать предложения, чтобы получился текст? (запишите ответ)</a:t>
            </a:r>
          </a:p>
        </p:txBody>
      </p:sp>
      <p:sp>
        <p:nvSpPr>
          <p:cNvPr id="3" name="Объект 2"/>
          <p:cNvSpPr>
            <a:spLocks noGrp="1"/>
          </p:cNvSpPr>
          <p:nvPr>
            <p:ph idx="1"/>
          </p:nvPr>
        </p:nvSpPr>
        <p:spPr/>
        <p:txBody>
          <a:bodyPr>
            <a:normAutofit lnSpcReduction="10000"/>
          </a:bodyPr>
          <a:lstStyle/>
          <a:p>
            <a:r>
              <a:rPr lang="ru-RU" b="1" dirty="0"/>
              <a:t>А. </a:t>
            </a:r>
            <a:r>
              <a:rPr lang="ru-RU" dirty="0"/>
              <a:t>Однако радушие Чехова нельзя объяснить только традиционным русским гостеприимством.</a:t>
            </a:r>
          </a:p>
          <a:p>
            <a:r>
              <a:rPr lang="ru-RU" b="1" dirty="0"/>
              <a:t>Б. </a:t>
            </a:r>
            <a:r>
              <a:rPr lang="ru-RU" dirty="0"/>
              <a:t>К.И. Чуковский в своей книге писал, что ни одна усадьба и за десять лет не видала под своими древними липами такого нашествия гостей, как скромное чеховское Мелихово.</a:t>
            </a:r>
          </a:p>
          <a:p>
            <a:r>
              <a:rPr lang="ru-RU" b="1" dirty="0"/>
              <a:t>В. </a:t>
            </a:r>
            <a:r>
              <a:rPr lang="ru-RU" dirty="0"/>
              <a:t>Семья Чеховых отличалась исключительным гостеприимством.</a:t>
            </a:r>
          </a:p>
          <a:p>
            <a:r>
              <a:rPr lang="ru-RU" b="1" dirty="0"/>
              <a:t>Г. </a:t>
            </a:r>
            <a:r>
              <a:rPr lang="ru-RU" dirty="0"/>
              <a:t>Это было совершенно особое чисто чеховское тяготение к людям: общение было для писателя творческой необходимостью.</a:t>
            </a:r>
          </a:p>
          <a:p>
            <a:endParaRPr lang="ru-RU" dirty="0"/>
          </a:p>
        </p:txBody>
      </p:sp>
    </p:spTree>
    <p:extLst>
      <p:ext uri="{BB962C8B-B14F-4D97-AF65-F5344CB8AC3E}">
        <p14:creationId xmlns:p14="http://schemas.microsoft.com/office/powerpoint/2010/main" val="116719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Прочитайте и запишите:</a:t>
            </a:r>
            <a:endParaRPr lang="ru-RU" dirty="0"/>
          </a:p>
        </p:txBody>
      </p:sp>
      <p:sp>
        <p:nvSpPr>
          <p:cNvPr id="3" name="Объект 2"/>
          <p:cNvSpPr>
            <a:spLocks noGrp="1"/>
          </p:cNvSpPr>
          <p:nvPr>
            <p:ph idx="1"/>
          </p:nvPr>
        </p:nvSpPr>
        <p:spPr/>
        <p:txBody>
          <a:bodyPr>
            <a:normAutofit fontScale="85000" lnSpcReduction="20000"/>
          </a:bodyPr>
          <a:lstStyle/>
          <a:p>
            <a:r>
              <a:rPr lang="ru-RU" b="1" dirty="0"/>
              <a:t>Тема — это то, о чем (или о ком) говорится в тексте: круг событий, явлений, проблем, понятий и т. п. </a:t>
            </a:r>
            <a:r>
              <a:rPr lang="ru-RU" dirty="0"/>
              <a:t>Каждый текст создается на определенную тему. Все его предложения объединены общей темой. Единство темы обеспечивает целостность текста, независимо от количества частей, на которые он членится. Темой определяется содержание текста. Общая тема делится на ряд </a:t>
            </a:r>
            <a:r>
              <a:rPr lang="ru-RU" dirty="0" err="1"/>
              <a:t>микротем</a:t>
            </a:r>
            <a:r>
              <a:rPr lang="ru-RU" dirty="0"/>
              <a:t>, которые подчинены ей, раскрывают ее. Тема текста может быть выражена в его заголовке.</a:t>
            </a:r>
          </a:p>
          <a:p>
            <a:endParaRPr lang="ru-RU" dirty="0"/>
          </a:p>
          <a:p>
            <a:r>
              <a:rPr lang="ru-RU" b="1" dirty="0"/>
              <a:t>Основная мысль, идея– это то главное, то хотел сказать автор текста. </a:t>
            </a:r>
            <a:r>
              <a:rPr lang="ru-RU" dirty="0"/>
              <a:t>Тема и основная мысль связаны между собой. Кроме того, основная мысль тоже определяет содержание текста. Она может быть сформулирована в одном из его предложений. Но чаще всего основную мысль нужно сформулировать самому, вдумчиво прочитав текст. Основная мысль (как и тема) может быть выражена в заголовке текста.</a:t>
            </a:r>
          </a:p>
        </p:txBody>
      </p:sp>
    </p:spTree>
    <p:extLst>
      <p:ext uri="{BB962C8B-B14F-4D97-AF65-F5344CB8AC3E}">
        <p14:creationId xmlns:p14="http://schemas.microsoft.com/office/powerpoint/2010/main" val="30132323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236</TotalTime>
  <Words>1360</Words>
  <Application>Microsoft Office PowerPoint</Application>
  <PresentationFormat>Широкоэкранный</PresentationFormat>
  <Paragraphs>89</Paragraphs>
  <Slides>20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20</vt:i4>
      </vt:variant>
    </vt:vector>
  </HeadingPairs>
  <TitlesOfParts>
    <vt:vector size="23" baseType="lpstr">
      <vt:lpstr>Arial</vt:lpstr>
      <vt:lpstr>Garamond</vt:lpstr>
      <vt:lpstr>Натуральные материалы</vt:lpstr>
      <vt:lpstr>Тема 1.2.  Текст как произведение речи</vt:lpstr>
      <vt:lpstr>Задания</vt:lpstr>
      <vt:lpstr>Ответьте на вопросы устно:</vt:lpstr>
      <vt:lpstr>Запишите понравившееся определение:</vt:lpstr>
      <vt:lpstr>Признаки текста (записать)</vt:lpstr>
      <vt:lpstr>В каком порядке должны следовать предложения, чтобы получился текст? (запишите ответ)</vt:lpstr>
      <vt:lpstr>В каком порядке должны следовать предложения, чтобы получился текст? (запишите ответ)</vt:lpstr>
      <vt:lpstr>В каком порядке должны следовать предложения, чтобы получился текст? (запишите ответ)</vt:lpstr>
      <vt:lpstr>Прочитайте и запишите:</vt:lpstr>
      <vt:lpstr>Какое из предложений передает главную информацию, содержащуюся в тексте? (запишите ответ)</vt:lpstr>
      <vt:lpstr>Какое из предложений передает главную информацию, содержащуюся в тексте? (запишите ответ)</vt:lpstr>
      <vt:lpstr>Виды связи между предложениями в тексте</vt:lpstr>
      <vt:lpstr>Средства связи между предложениями текста</vt:lpstr>
      <vt:lpstr>С помощью слайдов №12 и 13 определите вид связи предложений в текстах (запишите ответ)</vt:lpstr>
      <vt:lpstr>Типы речи Перепишите и распределите с помощью стрелок определения типов речи:</vt:lpstr>
      <vt:lpstr>Структура текста-повествования (записать)</vt:lpstr>
      <vt:lpstr>Структура текста-описания (записать)</vt:lpstr>
      <vt:lpstr>Структура текста-рассуждения (записать)</vt:lpstr>
      <vt:lpstr>Самостоятельная работа</vt:lpstr>
      <vt:lpstr>Молодец!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1.2.  Текст как произведение речи</dc:title>
  <dc:creator>Пользователь Windows</dc:creator>
  <cp:lastModifiedBy>пк</cp:lastModifiedBy>
  <cp:revision>15</cp:revision>
  <dcterms:created xsi:type="dcterms:W3CDTF">2020-09-27T12:51:43Z</dcterms:created>
  <dcterms:modified xsi:type="dcterms:W3CDTF">2022-10-03T09:49:36Z</dcterms:modified>
</cp:coreProperties>
</file>