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1" r:id="rId5"/>
    <p:sldId id="259" r:id="rId6"/>
    <p:sldId id="263" r:id="rId7"/>
    <p:sldId id="262" r:id="rId8"/>
    <p:sldId id="26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F600D-AFEC-43A0-A0D2-BD4ED14DF1FB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6F70-F1FE-4977-9106-EC44087D6D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F600D-AFEC-43A0-A0D2-BD4ED14DF1FB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6F70-F1FE-4977-9106-EC44087D6D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F600D-AFEC-43A0-A0D2-BD4ED14DF1FB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6F70-F1FE-4977-9106-EC44087D6D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F600D-AFEC-43A0-A0D2-BD4ED14DF1FB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6F70-F1FE-4977-9106-EC44087D6D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F600D-AFEC-43A0-A0D2-BD4ED14DF1FB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6F70-F1FE-4977-9106-EC44087D6D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F600D-AFEC-43A0-A0D2-BD4ED14DF1FB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6F70-F1FE-4977-9106-EC44087D6D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F600D-AFEC-43A0-A0D2-BD4ED14DF1FB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6F70-F1FE-4977-9106-EC44087D6D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F600D-AFEC-43A0-A0D2-BD4ED14DF1FB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6F70-F1FE-4977-9106-EC44087D6D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F600D-AFEC-43A0-A0D2-BD4ED14DF1FB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6F70-F1FE-4977-9106-EC44087D6D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F600D-AFEC-43A0-A0D2-BD4ED14DF1FB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6F70-F1FE-4977-9106-EC44087D6D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F600D-AFEC-43A0-A0D2-BD4ED14DF1FB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6F70-F1FE-4977-9106-EC44087D6D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F600D-AFEC-43A0-A0D2-BD4ED14DF1FB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96F70-F1FE-4977-9106-EC44087D6D1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928670"/>
            <a:ext cx="8410604" cy="4152912"/>
          </a:xfrm>
        </p:spPr>
        <p:txBody>
          <a:bodyPr>
            <a:normAutofit/>
          </a:bodyPr>
          <a:lstStyle/>
          <a:p>
            <a:r>
              <a:rPr lang="ru-RU" b="1" dirty="0"/>
              <a:t>Тема: Аварийно-спасательные и другие неотложные работы, проводимые в зонах чрезвычайных ситуаций.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Аварийно-спасательные и другие неотложные работы (АСДНР</a:t>
            </a:r>
            <a:r>
              <a:rPr lang="ru-RU" dirty="0" smtClean="0"/>
              <a:t>) — совокупность </a:t>
            </a:r>
            <a:r>
              <a:rPr lang="ru-RU" dirty="0" err="1" smtClean="0"/>
              <a:t>первоочерѐдных </a:t>
            </a:r>
            <a:r>
              <a:rPr lang="ru-RU" dirty="0" smtClean="0"/>
              <a:t>работ в зоне чрезвычайной ситуации, заключающихся в спасении и оказании помощи людям, локализации и подавлении очагов поражающих воздействий, предотвращении возникновения вторичных поражающих факторов, защите и спасении материальных и культурных ценностей.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428604"/>
            <a:ext cx="8572560" cy="785818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 </a:t>
            </a:r>
            <a:r>
              <a:rPr lang="ru-RU" b="1" dirty="0" smtClean="0"/>
              <a:t>АСДНР</a:t>
            </a:r>
            <a:r>
              <a:rPr lang="ru-RU" dirty="0" smtClean="0"/>
              <a:t> проводятся с целью: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7" y="1500174"/>
            <a:ext cx="8215370" cy="5357826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dirty="0" smtClean="0"/>
              <a:t>-</a:t>
            </a:r>
            <a:r>
              <a:rPr lang="ru-RU" sz="3900" dirty="0" smtClean="0"/>
              <a:t>спасения людей и оказания помощи пораженным,</a:t>
            </a:r>
          </a:p>
          <a:p>
            <a:pPr lvl="0">
              <a:buNone/>
            </a:pPr>
            <a:r>
              <a:rPr lang="ru-RU" sz="3900" dirty="0" smtClean="0"/>
              <a:t>-локализации аварий и устранения повреждений,</a:t>
            </a:r>
          </a:p>
          <a:p>
            <a:pPr lvl="0">
              <a:buNone/>
            </a:pPr>
            <a:r>
              <a:rPr lang="ru-RU" sz="3900" dirty="0"/>
              <a:t>-</a:t>
            </a:r>
            <a:r>
              <a:rPr lang="ru-RU" sz="3900" dirty="0" smtClean="0"/>
              <a:t>создания условий для проведения восстановительных </a:t>
            </a:r>
            <a:r>
              <a:rPr lang="ru-RU" sz="3900" dirty="0" smtClean="0"/>
              <a:t>работ.</a:t>
            </a:r>
            <a:endParaRPr lang="ru-RU" sz="39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7032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 аварийно-спасательным работам относят: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00174"/>
            <a:ext cx="8572560" cy="5357826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ru-RU" dirty="0" smtClean="0"/>
              <a:t>-</a:t>
            </a:r>
            <a:r>
              <a:rPr lang="ru-RU" dirty="0" smtClean="0"/>
              <a:t>разведку маршрутов движения;</a:t>
            </a:r>
          </a:p>
          <a:p>
            <a:pPr lvl="0">
              <a:buNone/>
            </a:pPr>
            <a:r>
              <a:rPr lang="ru-RU" dirty="0" smtClean="0"/>
              <a:t>-локализация и тушение пожаров на путях движения;</a:t>
            </a:r>
          </a:p>
          <a:p>
            <a:pPr lvl="0">
              <a:buNone/>
            </a:pPr>
            <a:r>
              <a:rPr lang="ru-RU" dirty="0" smtClean="0"/>
              <a:t>-розыск пораженных и извлечение их из завалов;</a:t>
            </a:r>
          </a:p>
          <a:p>
            <a:pPr lvl="0">
              <a:buNone/>
            </a:pPr>
            <a:r>
              <a:rPr lang="ru-RU" dirty="0" smtClean="0"/>
              <a:t>-подача воздуха в заваленные защитные сооружения;</a:t>
            </a:r>
          </a:p>
          <a:p>
            <a:pPr lvl="0">
              <a:buNone/>
            </a:pPr>
            <a:r>
              <a:rPr lang="ru-RU" dirty="0" smtClean="0"/>
              <a:t>-вскрытие разрушенных защитных сооружений, спасение людей; </a:t>
            </a:r>
          </a:p>
          <a:p>
            <a:pPr lvl="0">
              <a:buNone/>
            </a:pPr>
            <a:r>
              <a:rPr lang="ru-RU" dirty="0" smtClean="0"/>
              <a:t>-оказание первой медицинской помощи пораженным;</a:t>
            </a:r>
          </a:p>
          <a:p>
            <a:pPr lvl="0">
              <a:buNone/>
            </a:pPr>
            <a:r>
              <a:rPr lang="ru-RU" dirty="0" smtClean="0"/>
              <a:t>-вывоз населения из опасных мест;</a:t>
            </a:r>
          </a:p>
          <a:p>
            <a:pPr lvl="0">
              <a:buNone/>
            </a:pPr>
            <a:r>
              <a:rPr lang="ru-RU" dirty="0" smtClean="0"/>
              <a:t>-санитарная обработка людей, </a:t>
            </a:r>
            <a:r>
              <a:rPr lang="ru-RU" dirty="0" smtClean="0"/>
              <a:t>территории</a:t>
            </a:r>
            <a:r>
              <a:rPr lang="ru-RU" dirty="0" smtClean="0"/>
              <a:t>,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4290"/>
            <a:ext cx="8929718" cy="6429420"/>
          </a:xfrm>
        </p:spPr>
        <p:txBody>
          <a:bodyPr>
            <a:noAutofit/>
          </a:bodyPr>
          <a:lstStyle/>
          <a:p>
            <a:r>
              <a:rPr lang="ru-RU" sz="3600" dirty="0" smtClean="0"/>
              <a:t>К неотложным работам </a:t>
            </a:r>
            <a:r>
              <a:rPr lang="ru-RU" sz="3600" dirty="0"/>
              <a:t>относятся: </a:t>
            </a:r>
          </a:p>
          <a:p>
            <a:pPr>
              <a:buNone/>
            </a:pPr>
            <a:r>
              <a:rPr lang="ru-RU" sz="2400" dirty="0"/>
              <a:t>-</a:t>
            </a:r>
            <a:r>
              <a:rPr lang="ru-RU" sz="2800" dirty="0"/>
              <a:t>прокладка </a:t>
            </a:r>
            <a:r>
              <a:rPr lang="ru-RU" sz="2800" dirty="0" smtClean="0"/>
              <a:t>путей в </a:t>
            </a:r>
            <a:r>
              <a:rPr lang="ru-RU" sz="2800" dirty="0"/>
              <a:t>завалах и на зараженных участках;</a:t>
            </a:r>
          </a:p>
          <a:p>
            <a:pPr>
              <a:buNone/>
            </a:pPr>
            <a:r>
              <a:rPr lang="ru-RU" sz="2800" dirty="0" smtClean="0"/>
              <a:t> -локализация аварий на коммунально-энергетических и сетях; </a:t>
            </a:r>
          </a:p>
          <a:p>
            <a:pPr>
              <a:buNone/>
            </a:pPr>
            <a:r>
              <a:rPr lang="ru-RU" sz="2800" dirty="0" smtClean="0"/>
              <a:t>-</a:t>
            </a:r>
            <a:r>
              <a:rPr lang="ru-RU" sz="2800" dirty="0"/>
              <a:t>укрепление или обрушение угрожающих обвалом </a:t>
            </a:r>
            <a:r>
              <a:rPr lang="ru-RU" sz="2800" dirty="0" smtClean="0"/>
              <a:t>конструкций. </a:t>
            </a:r>
            <a:endParaRPr lang="ru-RU" sz="2800" dirty="0"/>
          </a:p>
          <a:p>
            <a:pPr>
              <a:buNone/>
            </a:pP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215423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При ведении </a:t>
            </a:r>
            <a:r>
              <a:rPr lang="ru-RU" sz="3200" b="1" dirty="0" smtClean="0"/>
              <a:t>АСДНР </a:t>
            </a:r>
            <a:r>
              <a:rPr lang="ru-RU" sz="3200" dirty="0" smtClean="0"/>
              <a:t>в очагах поражения, образовавшихся в результате военных действий, дополнительно проводятся: 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3116"/>
            <a:ext cx="8643998" cy="398304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-</a:t>
            </a:r>
            <a:r>
              <a:rPr lang="ru-RU" dirty="0" smtClean="0"/>
              <a:t>обнаружение, обезвреживание и уничтожение не взорвавшихся боеприпасов ;</a:t>
            </a:r>
          </a:p>
          <a:p>
            <a:pPr>
              <a:buNone/>
            </a:pPr>
            <a:r>
              <a:rPr lang="ru-RU" dirty="0" smtClean="0"/>
              <a:t> -ремонт и восстановление поврежденных защитных сооружений.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56040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Одновременно могут проводиться и такие работы, как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58204" cy="482919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-</a:t>
            </a:r>
            <a:r>
              <a:rPr lang="ru-RU" dirty="0" smtClean="0"/>
              <a:t>обеззараживание очагов поражения; </a:t>
            </a:r>
          </a:p>
          <a:p>
            <a:pPr>
              <a:buNone/>
            </a:pPr>
            <a:r>
              <a:rPr lang="ru-RU" dirty="0" smtClean="0"/>
              <a:t>-сбор материальных ценностей; </a:t>
            </a:r>
          </a:p>
          <a:p>
            <a:pPr>
              <a:buNone/>
            </a:pPr>
            <a:r>
              <a:rPr lang="ru-RU" dirty="0" smtClean="0"/>
              <a:t>-обеспечение питанием нуждающегося в нем населения;</a:t>
            </a:r>
          </a:p>
          <a:p>
            <a:pPr>
              <a:buNone/>
            </a:pPr>
            <a:r>
              <a:rPr lang="ru-RU" dirty="0" smtClean="0"/>
              <a:t>-утилизация зараженного </a:t>
            </a:r>
            <a:r>
              <a:rPr lang="ru-RU" dirty="0" smtClean="0"/>
              <a:t>продовольствия.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428604"/>
            <a:ext cx="8215370" cy="585791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900" dirty="0"/>
              <a:t>Закон предусматривает следующие виды АСДНР: </a:t>
            </a:r>
          </a:p>
          <a:p>
            <a:r>
              <a:rPr lang="ru-RU" dirty="0"/>
              <a:t>поисково-спасательные </a:t>
            </a:r>
          </a:p>
          <a:p>
            <a:r>
              <a:rPr lang="ru-RU" dirty="0" smtClean="0"/>
              <a:t>горноспасательные </a:t>
            </a:r>
            <a:endParaRPr lang="ru-RU" dirty="0"/>
          </a:p>
          <a:p>
            <a:r>
              <a:rPr lang="ru-RU" dirty="0" smtClean="0"/>
              <a:t>газоспасательные </a:t>
            </a:r>
            <a:endParaRPr lang="ru-RU" dirty="0"/>
          </a:p>
          <a:p>
            <a:r>
              <a:rPr lang="ru-RU" dirty="0" smtClean="0"/>
              <a:t>противофонтанные </a:t>
            </a:r>
            <a:r>
              <a:rPr lang="ru-RU" dirty="0"/>
              <a:t>работы (на буровых и нефтяных скважинах) </a:t>
            </a:r>
          </a:p>
          <a:p>
            <a:r>
              <a:rPr lang="ru-RU" dirty="0" smtClean="0"/>
              <a:t>аварийно-спасательные </a:t>
            </a:r>
            <a:r>
              <a:rPr lang="ru-RU" dirty="0"/>
              <a:t>работы, связанные с тушением пожаров </a:t>
            </a:r>
          </a:p>
          <a:p>
            <a:r>
              <a:rPr lang="ru-RU" dirty="0" smtClean="0"/>
              <a:t>работы </a:t>
            </a:r>
            <a:r>
              <a:rPr lang="ru-RU" dirty="0"/>
              <a:t>по ликвидации медико-санитарных последствий чрезвычайных ситуаций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</TotalTime>
  <Words>286</Words>
  <Application>Microsoft Office PowerPoint</Application>
  <PresentationFormat>Экран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Тема: Аварийно-спасательные и другие неотложные работы, проводимые в зонах чрезвычайных ситуаций. </vt:lpstr>
      <vt:lpstr>Слайд 2</vt:lpstr>
      <vt:lpstr> АСДНР проводятся с целью: </vt:lpstr>
      <vt:lpstr>К аварийно-спасательным работам относят:  </vt:lpstr>
      <vt:lpstr>Слайд 5</vt:lpstr>
      <vt:lpstr>При ведении АСДНР в очагах поражения, образовавшихся в результате военных действий, дополнительно проводятся:  </vt:lpstr>
      <vt:lpstr>Одновременно могут проводиться и такие работы, как </vt:lpstr>
      <vt:lpstr>Слайд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Аварийно-спасательные и другие неотложные работы, проводимые в зонах чрезвычайных ситуаций.</dc:title>
  <dc:creator>Admin</dc:creator>
  <cp:lastModifiedBy>Admin</cp:lastModifiedBy>
  <cp:revision>6</cp:revision>
  <dcterms:created xsi:type="dcterms:W3CDTF">2018-11-19T15:28:33Z</dcterms:created>
  <dcterms:modified xsi:type="dcterms:W3CDTF">2019-09-20T15:11:45Z</dcterms:modified>
</cp:coreProperties>
</file>