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0" r:id="rId5"/>
    <p:sldId id="259" r:id="rId6"/>
    <p:sldId id="260" r:id="rId7"/>
    <p:sldId id="261" r:id="rId8"/>
    <p:sldId id="262" r:id="rId9"/>
    <p:sldId id="271" r:id="rId10"/>
    <p:sldId id="263" r:id="rId11"/>
    <p:sldId id="264" r:id="rId12"/>
    <p:sldId id="265" r:id="rId13"/>
    <p:sldId id="272" r:id="rId14"/>
    <p:sldId id="266" r:id="rId15"/>
    <p:sldId id="267" r:id="rId16"/>
    <p:sldId id="268" r:id="rId17"/>
    <p:sldId id="269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48A79D45-48C3-4425-A0D9-2136C58825BE}" type="datetimeFigureOut">
              <a:rPr lang="ru-RU" smtClean="0"/>
              <a:pPr/>
              <a:t>26.09.2019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F3CD142-847F-45D1-8701-39F932286C7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28728" y="1142984"/>
            <a:ext cx="7406640" cy="3000396"/>
          </a:xfrm>
        </p:spPr>
        <p:txBody>
          <a:bodyPr>
            <a:normAutofit/>
          </a:bodyPr>
          <a:lstStyle/>
          <a:p>
            <a:r>
              <a:rPr lang="ru-RU" b="1" dirty="0" smtClean="0"/>
              <a:t>Единая государственная система  предупреждения и ликвидации чрезвычайных ситуаций (РСЧС)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14290"/>
            <a:ext cx="7572428" cy="6429420"/>
          </a:xfrm>
        </p:spPr>
        <p:txBody>
          <a:bodyPr>
            <a:normAutofit/>
          </a:bodyPr>
          <a:lstStyle/>
          <a:p>
            <a:r>
              <a:rPr lang="ru-RU" dirty="0" smtClean="0"/>
              <a:t>ликвидация </a:t>
            </a:r>
            <a:r>
              <a:rPr lang="ru-RU" dirty="0" smtClean="0"/>
              <a:t>ЧС;</a:t>
            </a:r>
          </a:p>
          <a:p>
            <a:r>
              <a:rPr lang="ru-RU" dirty="0" smtClean="0"/>
              <a:t>осуществление мероприятий по социальной защите населения, пострадавшего от ЧС, проведение гуманитарных акций;</a:t>
            </a:r>
          </a:p>
          <a:p>
            <a:r>
              <a:rPr lang="ru-RU" dirty="0" smtClean="0"/>
              <a:t>реализация прав и обязанностей населения в области защиты от ЧС, в том числе непосредственно участвующих в их ликвидации;</a:t>
            </a:r>
          </a:p>
          <a:p>
            <a:r>
              <a:rPr lang="ru-RU" dirty="0" smtClean="0"/>
              <a:t>международное сотрудничество в области защиты населения и территорий от ЧС.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  Гражданская оборона</a:t>
            </a:r>
            <a:r>
              <a:rPr lang="ru-RU" dirty="0" smtClean="0"/>
              <a:t> - это система мероприятий по подготовке к защите населения, материальных и культурных ценностей на территории Российской Федерации от опасностей, возникающих при ведении военных действий или вследствие них.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285728"/>
            <a:ext cx="8001024" cy="657227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Цели и задачи гражданской обороны</a:t>
            </a:r>
            <a:r>
              <a:rPr lang="ru-RU" dirty="0" smtClean="0"/>
              <a:t> - обеспечение национальной безопасности и сохранение обороноспособности страны.</a:t>
            </a:r>
          </a:p>
          <a:p>
            <a:r>
              <a:rPr lang="ru-RU" dirty="0" smtClean="0"/>
              <a:t>обучение населения способам защиты от опасностей, возникающих при ведении военных действий или вследствие этих действий;</a:t>
            </a:r>
          </a:p>
          <a:p>
            <a:r>
              <a:rPr lang="ru-RU" dirty="0" smtClean="0"/>
              <a:t>  оповещение населения об опасностях, возникающих при ведении военных действий или вследствие этих действий;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714356"/>
            <a:ext cx="7719274" cy="5534044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эвакуация населения, материальных и культурных ценностей в безопасные районы; </a:t>
            </a:r>
          </a:p>
          <a:p>
            <a:r>
              <a:rPr lang="ru-RU" dirty="0" smtClean="0"/>
              <a:t>предоставление населению убежищ и средств индивидуальной защиты;</a:t>
            </a:r>
          </a:p>
          <a:p>
            <a:r>
              <a:rPr lang="ru-RU" dirty="0" smtClean="0"/>
              <a:t> проведение мероприятий по световой маскировке и другим видам маскировки</a:t>
            </a:r>
            <a:r>
              <a:rPr lang="ru-RU" dirty="0" smtClean="0"/>
              <a:t>;</a:t>
            </a:r>
          </a:p>
          <a:p>
            <a:r>
              <a:rPr lang="ru-RU" dirty="0" smtClean="0"/>
              <a:t>проведение аварийно-спасательных работ в случае возникновения опасностей для населения при ведении военных действий или вследствие этих действий; 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14290"/>
            <a:ext cx="7715304" cy="6500858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первоочередное </a:t>
            </a:r>
            <a:r>
              <a:rPr lang="ru-RU" dirty="0" smtClean="0"/>
              <a:t>обеспечение населения, пострадавшего при ведении военных действий или вследствие этих действий, включая оказание первой медицинской помощи, срочное предоставление жилья и принятие других необходимых мер;</a:t>
            </a:r>
          </a:p>
          <a:p>
            <a:r>
              <a:rPr lang="ru-RU" dirty="0" smtClean="0"/>
              <a:t> борьба с пожарами, возникающими при ведении военных действий или вследствие этих действий;</a:t>
            </a:r>
          </a:p>
          <a:p>
            <a:r>
              <a:rPr lang="ru-RU" dirty="0" smtClean="0"/>
              <a:t> обнаружение и обозначение районов, подвергшихся радиоактивному, химическому, биологическому и иному заражению;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786742" cy="6572272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обеззараживания населения, техники, зданий, территорий;</a:t>
            </a:r>
          </a:p>
          <a:p>
            <a:r>
              <a:rPr lang="ru-RU" dirty="0" smtClean="0"/>
              <a:t>  восстановление и поддержание порядка в районах, пострадавших при ведении военных действий;</a:t>
            </a:r>
          </a:p>
          <a:p>
            <a:r>
              <a:rPr lang="ru-RU" dirty="0" smtClean="0"/>
              <a:t> срочное восстановление функционирования необходимых коммунальных служб в военное время; </a:t>
            </a:r>
          </a:p>
          <a:p>
            <a:r>
              <a:rPr lang="ru-RU" dirty="0" smtClean="0"/>
              <a:t>срочное захоронение трупов в военное время; </a:t>
            </a:r>
          </a:p>
          <a:p>
            <a:r>
              <a:rPr lang="ru-RU" dirty="0" smtClean="0"/>
              <a:t>разработка и осуществление мер, направленных на сохранение объектов, существенно  необходимых для устойчивого функционирования экономики и выживания населения в военное время; </a:t>
            </a:r>
          </a:p>
          <a:p>
            <a:r>
              <a:rPr lang="ru-RU" dirty="0" smtClean="0"/>
              <a:t>обеспечение постоянной готовности сил и средств  гражданской обороны.       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357166"/>
            <a:ext cx="7572428" cy="6072230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 Гражданская оборона организуется как по территориальному, так и по производственному принципам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</a:t>
            </a:r>
            <a:r>
              <a:rPr lang="ru-RU" dirty="0" smtClean="0"/>
              <a:t>Это значит, что организация и осуществление всех ее мероприятий является обязанностью всех органов власти и управления, от Правительства РФ до органов местного самоуправления, всех министерств, ведомств, предприятий, учреждений и организаций, ведающих производственной, хозяйственной и образовательной деятельности.</a:t>
            </a:r>
            <a:endParaRPr lang="ru-RU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285728"/>
            <a:ext cx="7643866" cy="6572272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Ведение ГО на территории РФ или в отдельных ее местностях начинается с момента объявления состояния войны, фактического начала военных действий или введения Президентом РФ военного положения на территории РФ или в отдельных ее местностях, а также в мирное время при стихийных бедствиях, эпидемиях, крупных авариях, катастрофах, ставящих под угрозу здоровье населения и требующих проведения аварийно-спасательных и др. неотложных работ.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42976" y="928670"/>
            <a:ext cx="7715304" cy="5072098"/>
          </a:xfrm>
        </p:spPr>
        <p:txBody>
          <a:bodyPr>
            <a:normAutofit/>
          </a:bodyPr>
          <a:lstStyle/>
          <a:p>
            <a:r>
              <a:rPr lang="ru-RU" dirty="0" smtClean="0"/>
              <a:t>Единая государственная система предупреждения и ликвидации чрезвычайных ситуаций (РСЧС) </a:t>
            </a:r>
            <a:r>
              <a:rPr lang="ru-RU" b="1" dirty="0" smtClean="0"/>
              <a:t>предназначена</a:t>
            </a:r>
            <a:r>
              <a:rPr lang="ru-RU" dirty="0" smtClean="0"/>
              <a:t> для предупреждения ЧС в мирное время, а в случае их возникновения - для ликвидации их последствий, обеспечения безопасности населения, защиты окружающей среды и уменьшения ущерба объектам экономики.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57290" y="0"/>
            <a:ext cx="7498080" cy="1143000"/>
          </a:xfrm>
        </p:spPr>
        <p:txBody>
          <a:bodyPr/>
          <a:lstStyle/>
          <a:p>
            <a:r>
              <a:rPr lang="ru-RU" b="1" dirty="0" smtClean="0"/>
              <a:t>Структура органов РСЧС</a:t>
            </a: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57290" y="1447800"/>
            <a:ext cx="7576398" cy="5053034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  состоит из территориальных и функциональных подсистем и имеет пять уровней: </a:t>
            </a:r>
          </a:p>
          <a:p>
            <a:r>
              <a:rPr lang="ru-RU" dirty="0" smtClean="0"/>
              <a:t>Федеральный</a:t>
            </a:r>
          </a:p>
          <a:p>
            <a:r>
              <a:rPr lang="ru-RU" dirty="0" smtClean="0"/>
              <a:t>Региональный, </a:t>
            </a:r>
          </a:p>
          <a:p>
            <a:r>
              <a:rPr lang="ru-RU" dirty="0" smtClean="0"/>
              <a:t>Территориальный, </a:t>
            </a:r>
          </a:p>
          <a:p>
            <a:r>
              <a:rPr lang="ru-RU" dirty="0" smtClean="0"/>
              <a:t>Местный, </a:t>
            </a:r>
          </a:p>
          <a:p>
            <a:r>
              <a:rPr lang="ru-RU" dirty="0" smtClean="0"/>
              <a:t>Объектовый.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рсч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xn----7sbbfb7a7aej.xn--p1ai/obzh_10_new/ur_13/ur_11_02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214290"/>
            <a:ext cx="7786742" cy="6643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Картинки по запросу рсчс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571612"/>
            <a:ext cx="9144000" cy="373642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357166"/>
            <a:ext cx="7715304" cy="60007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Система и подсистемы РСЧС всех уровней функционируют в трех режимах:</a:t>
            </a:r>
          </a:p>
          <a:p>
            <a:r>
              <a:rPr lang="ru-RU" dirty="0" smtClean="0"/>
              <a:t>повседневной деятельности;</a:t>
            </a:r>
          </a:p>
          <a:p>
            <a:r>
              <a:rPr lang="ru-RU" dirty="0" smtClean="0"/>
              <a:t>повышенной готовности;</a:t>
            </a:r>
          </a:p>
          <a:p>
            <a:r>
              <a:rPr lang="ru-RU" dirty="0" smtClean="0"/>
              <a:t>чрезвычайной ситуации.</a:t>
            </a:r>
          </a:p>
          <a:p>
            <a:pPr>
              <a:buNone/>
            </a:pPr>
            <a:r>
              <a:rPr lang="ru-RU" dirty="0" smtClean="0"/>
              <a:t>Силы и средства РСЧС подразделяются на:</a:t>
            </a:r>
          </a:p>
          <a:p>
            <a:r>
              <a:rPr lang="ru-RU" dirty="0" smtClean="0"/>
              <a:t> силы и средства наблюдения и контроля;</a:t>
            </a:r>
          </a:p>
          <a:p>
            <a:r>
              <a:rPr lang="ru-RU" dirty="0" smtClean="0"/>
              <a:t>силы и средства предупреждения и ликвидации ЧС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28662" y="0"/>
            <a:ext cx="8215338" cy="67151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dirty="0" smtClean="0"/>
              <a:t>основными задачами РСЧС являются:</a:t>
            </a:r>
            <a:endParaRPr lang="ru-RU" dirty="0" smtClean="0"/>
          </a:p>
          <a:p>
            <a:r>
              <a:rPr lang="ru-RU" dirty="0" smtClean="0"/>
              <a:t>разработка и реализация правовых и экономических норм, связанных с обеспечением защиты населения и территорий от ЧС;</a:t>
            </a:r>
          </a:p>
          <a:p>
            <a:r>
              <a:rPr lang="ru-RU" dirty="0" smtClean="0"/>
              <a:t> осуществление целевых и научно-технических программ, направленных на предупреждение ЧС и повышение устойчивости функционирования предприятий в ЧС;</a:t>
            </a:r>
          </a:p>
          <a:p>
            <a:r>
              <a:rPr lang="ru-RU" dirty="0" smtClean="0"/>
              <a:t>обеспечение готовности к действиям органов управления, сил и средств, предназначенных для предупреждения и ликвидации ЧС</a:t>
            </a:r>
            <a:r>
              <a:rPr lang="ru-RU" dirty="0" smtClean="0"/>
              <a:t>;</a:t>
            </a:r>
            <a:endParaRPr lang="ru-RU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14414" y="428604"/>
            <a:ext cx="7719274" cy="5819796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сбор, обработка, обмен и выдача информации в области защиты населения и территорий от ЧС;</a:t>
            </a:r>
          </a:p>
          <a:p>
            <a:r>
              <a:rPr lang="ru-RU" dirty="0" smtClean="0"/>
              <a:t>подготовка населения к действиям при ЧС;</a:t>
            </a:r>
          </a:p>
          <a:p>
            <a:r>
              <a:rPr lang="ru-RU" dirty="0" smtClean="0"/>
              <a:t>прогнозирование и оценка социально – экономических последствий ЧС;</a:t>
            </a:r>
          </a:p>
          <a:p>
            <a:r>
              <a:rPr lang="ru-RU" dirty="0" smtClean="0"/>
              <a:t>создание резервов финансирования и материальных ресурсов для ликвидации ЧС;</a:t>
            </a:r>
          </a:p>
          <a:p>
            <a:r>
              <a:rPr lang="ru-RU" dirty="0" smtClean="0"/>
              <a:t> осуществление государственной экспертизы, надзора и контроля в области защиты населения и территорий от ЧС;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479</Words>
  <Application>Microsoft Office PowerPoint</Application>
  <PresentationFormat>Экран (4:3)</PresentationFormat>
  <Paragraphs>49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Единая государственная система  предупреждения и ликвидации чрезвычайных ситуаций (РСЧС)</vt:lpstr>
      <vt:lpstr>Слайд 2</vt:lpstr>
      <vt:lpstr>Структура органов РСЧС 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Единая государственная система  предупреждения и ликвидации чрезвычайных ситуаций (РСЧС)</dc:title>
  <dc:creator>Admin</dc:creator>
  <cp:lastModifiedBy>Admin</cp:lastModifiedBy>
  <cp:revision>4</cp:revision>
  <dcterms:created xsi:type="dcterms:W3CDTF">2018-10-24T17:43:15Z</dcterms:created>
  <dcterms:modified xsi:type="dcterms:W3CDTF">2019-09-26T12:33:31Z</dcterms:modified>
</cp:coreProperties>
</file>