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9B48E-09E7-4B54-8E11-81A78277B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D7B22D-2AD1-4CA0-AA1F-5C587D4A5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82814-69B9-4F7D-A337-A8F6DD55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14F-24EA-41B4-ABF9-F1D821F3E85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F80FD2-9E95-43DD-8F65-E4CACC3F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491D4A-F0BD-4495-9FD8-9F7BAE13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E7E-A261-444F-86D7-ADF6B32CE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7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25892-B4A9-447A-A8AD-223AFD8D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EDE626-57A2-4CE8-954B-EBD4C748F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EE937B-F5F3-4832-8F0E-494D5A16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14F-24EA-41B4-ABF9-F1D821F3E85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31A99B-3559-4A37-B68D-D3C80D61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7860A-4DBE-4BF3-87AE-7F4B3466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E7E-A261-444F-86D7-ADF6B32CE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3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F8F8A1-8B9D-42C4-A8B2-B9EBA038C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D1DC9A-8991-4A1A-88FE-5717D0DAC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C88E1-813C-452C-AD47-2E5509A1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14F-24EA-41B4-ABF9-F1D821F3E85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40450-6CA0-4964-9999-CCE70F31D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E334E2-442B-4D87-8E90-717E97D9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E7E-A261-444F-86D7-ADF6B32CE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8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18D49-8690-48B6-A0AE-756834F1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FB806-BCD1-453E-8FE9-2C6E21C77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573E4-53DE-463B-9809-A38B8DFA0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14F-24EA-41B4-ABF9-F1D821F3E85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03EF5-B08A-4A95-9953-16DD0694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8B3619-942A-485E-9FA4-653B3891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E7E-A261-444F-86D7-ADF6B32CE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6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045EE-1E4F-4224-B9FE-D4B49D4F3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43C12F-1709-49D8-AE69-B3C6002C0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E17C20-B536-4AFD-A7BF-15955660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14F-24EA-41B4-ABF9-F1D821F3E85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79F10-E075-4BAE-9E59-FA90FE53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632F73-848C-4438-8F78-D7BDD9DF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E7E-A261-444F-86D7-ADF6B32CE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7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5E97F-9593-4774-AE50-1E2C289C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23446-9C81-4748-989E-0BD8375E2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0B3B70-DA25-466E-B4DE-1CD52FE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9BDD3-528A-44C2-B4DA-840A5C77D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14F-24EA-41B4-ABF9-F1D821F3E85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F23A55-A62C-4262-8972-8FA211B0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BD6A7C-718C-46D3-B035-7B5A33F8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E7E-A261-444F-86D7-ADF6B32CE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1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19547-924F-45A9-8300-1810E2E0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32B5D9-ADB9-4826-A4D5-C9C207E7C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EF5C64-6788-439B-A490-D874F3A22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DE2C74-4EDD-42E9-923C-377371441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E66603-4892-4A4C-8EBC-75015C7CC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D62D70-7DF4-4A23-8011-28130B21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14F-24EA-41B4-ABF9-F1D821F3E85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B848C6-E248-4D97-B2AB-0D91ED16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C4C7B1-A101-40ED-BAC7-17D751EB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E7E-A261-444F-86D7-ADF6B32CE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9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40AC9-3EC2-403F-AF82-7DDFE9EE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1CAB18-3152-477D-BF4D-0D31BD52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14F-24EA-41B4-ABF9-F1D821F3E85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51A91A-C2BC-4D56-A7E1-CD636419A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F9B4DF-737F-4A5A-9F60-901D719A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E7E-A261-444F-86D7-ADF6B32CE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41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58A522-BF7F-4141-AC18-D0A0E3C5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14F-24EA-41B4-ABF9-F1D821F3E85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F295A-30F7-41C5-92D0-D8CB5E2F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2C25E-44FB-4B8D-A7E4-FE85B428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E7E-A261-444F-86D7-ADF6B32CE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3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094D2-7763-4DFB-BDCE-B3E51558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F7D52D-5CC1-4B36-8DC7-50E7DFF38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769AB-D5EC-40E5-AC22-F85EBE1D9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21C9E7-04A9-4910-9445-F5AA1954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14F-24EA-41B4-ABF9-F1D821F3E85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C7DEF4-950D-4D56-B39D-039399E3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27B267-467D-4C54-A727-0B33EFB3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E7E-A261-444F-86D7-ADF6B32CE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8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7C695-712B-4AA7-9D20-A316796B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665DDB-8DA7-458A-83C5-B10798AA3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1A041F-1059-42F7-858C-98AC2C529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BB3C26-83BA-40C8-96C2-3D2C9815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14F-24EA-41B4-ABF9-F1D821F3E85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4347A0-0323-4FCD-B62E-C5A03507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2FB16-864C-4FB3-8858-A36C3981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E7E-A261-444F-86D7-ADF6B32CE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4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E91CD-FB03-49B3-A8D7-DAC44154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1A0CEA-39FB-4249-9B56-219FBAE4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3C8C9-C926-4905-82BD-C3AEE641E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314F-24EA-41B4-ABF9-F1D821F3E859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A93FD-F1D3-4367-8C44-2CE774DFE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FD79A5-1392-4DD2-812B-E2B7D4090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FE7E-A261-444F-86D7-ADF6B32CE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4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theredstar.ru/images/stories/main/0-5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theredstar.ru/images/stories/main/0-1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4%D0%B8%D0%BE%D0%BA%D1%81%D0%B8%D0%B4_%D1%83%D0%B3%D0%BB%D0%B5%D1%80%D0%BE%D0%B4%D0%B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7B56E9-A7C1-494C-8B4F-0196B4D9E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83" y="527901"/>
            <a:ext cx="10873033" cy="5639635"/>
          </a:xfrm>
        </p:spPr>
        <p:txBody>
          <a:bodyPr/>
          <a:lstStyle/>
          <a:p>
            <a:pPr marL="0" indent="0" algn="just">
              <a:buNone/>
              <a:tabLst>
                <a:tab pos="220980" algn="l"/>
                <a:tab pos="270510" algn="l"/>
              </a:tabLs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Практическое занятие №3 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220980" algn="l"/>
                <a:tab pos="270510" algn="l"/>
              </a:tabLs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ТЕМА: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Отработка порядка и правил действий при возникновении пожара и пользовании средствами пожаротушения.</a:t>
            </a:r>
          </a:p>
          <a:p>
            <a:pPr marL="0" indent="0" algn="just">
              <a:buNone/>
              <a:tabLst>
                <a:tab pos="220980" algn="l"/>
                <a:tab pos="270510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приобретение знаний в области пожарной безопасности;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овладение приемами и способами действий при возникновении пожара;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выработка умений и навыков по пользованию средствами пожаротушения.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25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1A45B7-FE39-44A6-B664-B898E20B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226" y="413199"/>
            <a:ext cx="6768548" cy="627583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любом общественном месте, будь то кинотеатр, торговый центр или гостиница, обязательно есть план эвакуации, с которым нужно ознакомиться, даже если ничего не происходит.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имеются основные и запасные эвакуационные выходы, которые обычно обозначаются отдельными надписями или характерными знаками — бегущий человек, стрелка и другое.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посетив впервые общественное место — кинотеатр, торговый центр или гостиницу, нужно обратить внимание на эти знаки и запомнить свой маршрут, на случай, если придется покинуть здание в экстренном порядке.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знаки эвакуации фотолюминесцентные.">
            <a:extLst>
              <a:ext uri="{FF2B5EF4-FFF2-40B4-BE49-F238E27FC236}">
                <a16:creationId xmlns:a16="http://schemas.microsoft.com/office/drawing/2014/main" id="{B751629D-C153-4558-A220-63B399DFF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013"/>
            <a:ext cx="5164512" cy="54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08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B3201-39BB-425C-8292-C7AEE1D6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ПЕРВИЧНЫЕ СРЕДСТВА ПОЖАРОТУШЕНИЯ,</a:t>
            </a:r>
            <a:r>
              <a:rPr lang="ru-RU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КРАТКИЕ ПРАВИЛА ПОЛЬЗОВАНИЯ 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DAB73D-4B5E-4A31-B47A-C1CAB8114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94843" cy="4351338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Первичные средства пожаротушения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это устройства, инструменты и материалы, предназначенные для локализации и (или) ликвидации загорания на начальной стадии (огнетушители, внутренний пожарный кран, вода, песок, кошма, асбестовое полотно, ведро, лопата и др.)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03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95BD80-1D8F-48A8-9683-972F027F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" y="636104"/>
            <a:ext cx="10737574" cy="5540859"/>
          </a:xfrm>
        </p:spPr>
        <p:txBody>
          <a:bodyPr/>
          <a:lstStyle/>
          <a:p>
            <a:pPr indent="180340" algn="just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наиболее распространенное средство для тушения огня. Вода электропроводна, поэтому ее нельзя использовать для тушения сетей и установок, находящихся под напряжением.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Песок и земля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успехом применяются для тушения небольших очагов горения, в том числе проливов горючих жидкостей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39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71C534-C919-48BC-9B72-CAA97C4A5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582" y="467139"/>
            <a:ext cx="10469217" cy="1938131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Щит пожарный - предназначен для размещения первичных средств пожаротушения, немеханизированного инструмента и пожарного инвентаря в производственных и складских помещениях, не оборудованных внутренним противопожарным водопроводом и автоматическими установками пожаротушения. </a:t>
            </a:r>
            <a:endParaRPr lang="ru-RU" dirty="0"/>
          </a:p>
        </p:txBody>
      </p:sp>
      <p:pic>
        <p:nvPicPr>
          <p:cNvPr id="4" name="Рисунок 3" descr="Щит пожарный - предназначен для размещения первичных средств пожаротушения, немеханизированного инструмента и пожарного инвентаря в производственных и складских помещениях, не оборудованных внутренним противопожарным водопроводом и автоматическими установками пожаротушения. На территории предприятий (организаций), не имеющих наружного противопожарного водопровода, или при удалении зданий (сооружений), наружных технологических установок этих предприятий на расстояние более 100 м от наружных пожарных водоисточников, должны оборудоваться пожарные щиты. ПЩ комплектуется согласно ППБ 01-03 в зависимости от типа щита и класса пожара.">
            <a:extLst>
              <a:ext uri="{FF2B5EF4-FFF2-40B4-BE49-F238E27FC236}">
                <a16:creationId xmlns:a16="http://schemas.microsoft.com/office/drawing/2014/main" id="{F72062EC-230E-48F7-BE0F-779394985890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05270"/>
            <a:ext cx="8170131" cy="4363277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3912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AFB74E-F127-4E83-9FF5-22DC4FF7F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556591"/>
            <a:ext cx="10638183" cy="5620372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Кошма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предназначена для изоляции очага горения от доступа воздуха. Этот метод очень эффективен, но применяется лишь при небольшом очаге горения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F9F391-1EA6-469C-BF16-1FB54CECC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91" y="2613992"/>
            <a:ext cx="7634940" cy="35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9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нутренний пожарный кран предназначен для тушения загораний веществ и материалов, кроме электроустановок под напряжением.">
            <a:extLst>
              <a:ext uri="{FF2B5EF4-FFF2-40B4-BE49-F238E27FC236}">
                <a16:creationId xmlns:a16="http://schemas.microsoft.com/office/drawing/2014/main" id="{E91E20A9-9C77-4BD3-B535-EC09984D05C6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3" y="755374"/>
            <a:ext cx="10127973" cy="5764696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3736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A57792-FFAB-4BB9-9004-0F9E35069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785191"/>
            <a:ext cx="10797209" cy="5391772"/>
          </a:xfrm>
        </p:spPr>
        <p:txBody>
          <a:bodyPr/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Огнетушитель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переносное или передвижное устройство для тушения очагов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пожара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счет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выпуска запасенного огнетушащего вещества. Ручной огнетушитель обычно представляет собой цилиндрический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баллон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красного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цвета с соплом или трубкой.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212801-64D4-405D-AE29-7C3BBB5CA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597" y="2614427"/>
            <a:ext cx="4074342" cy="40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8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9A0E119-1A80-41C4-A82D-4B8239ECC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" y="815009"/>
            <a:ext cx="10992678" cy="564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Огнетушители различаются по принципу воздействия на очаг огня: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газовые (углекислотные),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пенные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порошковые,</a:t>
            </a:r>
          </a:p>
          <a:p>
            <a:pPr marL="0" indent="0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водные.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48583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176B2A-0476-475D-AD7E-911C20692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566530"/>
            <a:ext cx="10677939" cy="5610433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Углекислотные огнетушители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которых в качестве огнетушащего вещества применяют сжиженный </a:t>
            </a:r>
            <a:r>
              <a:rPr lang="ru-RU" sz="3200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2" tooltip="Диоксид углерод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диоксид углерода</a:t>
            </a:r>
            <a:r>
              <a:rPr lang="ru-RU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(углекислоту). состоят из стального высокопрочного баллона, в горловину которого ввернуто запорно-пусковое устройство вентильного или пистолетного типа, сифонной трубки, которая служит для подачи углекислоты из баллона к запорно-пусковому</a:t>
            </a:r>
            <a:r>
              <a:rPr lang="ru-RU" sz="3200" b="1" dirty="0">
                <a:solidFill>
                  <a:srgbClr val="110EA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устройству, и раструба-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снегообразователя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Предназначены для тушения загораний различных веществ, за исключением тех, горение которых происходит без доступа воздуха, а также электроустановок, находящихся под напряжением до 380 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0705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E5B73D8-8E59-4940-AE98-D0E2CE957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22" y="1"/>
            <a:ext cx="9746974" cy="67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64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505C56-8C8E-44C7-82F0-9B22513E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42" y="829559"/>
            <a:ext cx="10741058" cy="5347404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Пожар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вышедший из-под контроля процесс горения, уничтожающий материальные ценности и создающий угрозу жизни и здоровью людей. </a:t>
            </a:r>
            <a:endParaRPr lang="ru-RU" dirty="0"/>
          </a:p>
        </p:txBody>
      </p:sp>
      <p:pic>
        <p:nvPicPr>
          <p:cNvPr id="4" name="Рисунок 3" descr="Пожары на объектах добычи, хранения и переработки легковоспламеняющихся, горючих и взрывчатых веществ;">
            <a:extLst>
              <a:ext uri="{FF2B5EF4-FFF2-40B4-BE49-F238E27FC236}">
                <a16:creationId xmlns:a16="http://schemas.microsoft.com/office/drawing/2014/main" id="{4EC27F8B-A317-496B-9984-0AB2984D6B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70" y="2554664"/>
            <a:ext cx="4589725" cy="3938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9950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E8D834-04D6-4D88-A1FE-674AD1D1D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496957"/>
            <a:ext cx="10717696" cy="5680006"/>
          </a:xfrm>
        </p:spPr>
        <p:txBody>
          <a:bodyPr/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Порошковые огнетушители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заряжены огнетушащим порошком и закачаны инертным газом Данным типом огнетушителя возможно тушение: если тип порошка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В, С, Е - горящих твердых веществ, горящих жидкостей, воспламеняющихся газов, электропроводки под малым напряжением до 1000 В, если тип порошка В, С - небольших возгораний жидкостей и газов в легкодоступных местах. Для приведения в действие порошкового огнетушителя необходимо нажать на пусковой рычаг  и направить струю порошка на очаг горения через выкидную насадку, отпуская ручку, прекращаем его подачу.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659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F14E894-BF1A-4503-810A-7E98FA09A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0"/>
            <a:ext cx="5811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42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25004C-9ADA-4744-8084-C97AD4A9B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516835"/>
            <a:ext cx="10836965" cy="5660128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Огнетушители пенные.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Предназначены для тушения различных веществ и материалов, за исключением электроустановок, находящихся под напряжением и некоторых легковоспламеняющихся жидкостей на площади не более 1 м² огнетушащими пенами: химической или воздушно-механической.</a:t>
            </a:r>
            <a:r>
              <a:rPr lang="ru-RU" sz="3200" b="1" dirty="0">
                <a:solidFill>
                  <a:srgbClr val="110EA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приведения в действие химически-пенного огнетушителя ОХП-10 необходимо иглой прочистить спрыск повернуть вверх на 180 до отказа рукоятку ,перевернуть огнетушитель крышкой вниз и направить струю пены на очаг горения.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213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3017D8F4-C269-4F77-9C3E-70F7250DBB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0878AB4C-4953-4AA2-8D7E-CBF5AC2BA8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3339C565-2959-4F9A-BB79-EFB51A2E2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35" y="-241025"/>
            <a:ext cx="9452113" cy="708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34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3B8ECD-24CB-4C8C-9F34-61013BD8E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30" y="467139"/>
            <a:ext cx="10817087" cy="5699885"/>
          </a:xfrm>
        </p:spPr>
        <p:txBody>
          <a:bodyPr>
            <a:normAutofit/>
          </a:bodyPr>
          <a:lstStyle/>
          <a:p>
            <a:pPr indent="0" algn="just">
              <a:buNone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отчета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510" algn="l"/>
              </a:tabLst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31877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1.Составить примерный план действий при возникновении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пожара(по выбранному варианту). </a:t>
            </a:r>
          </a:p>
          <a:p>
            <a:pPr marL="0" lvl="0" indent="0">
              <a:buSzPts val="1000"/>
              <a:buNone/>
              <a:tabLst>
                <a:tab pos="31877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Перечислить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первичные средства пожаротушения.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31877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Описать назначение, принцип действия огнетушителя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 выбранному варианту).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510" algn="l"/>
              </a:tabLst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3187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1вариант: В учебном заведении, углекислотного</a:t>
            </a:r>
          </a:p>
          <a:p>
            <a:pPr marL="0" lvl="0" indent="0">
              <a:buSzPts val="1000"/>
              <a:buNone/>
              <a:tabLst>
                <a:tab pos="3187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вариант: В  ТРЦ, пенного.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132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80606F-571F-48B3-8820-EA3421D5B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9" y="238539"/>
            <a:ext cx="11224591" cy="6460435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Ответить на контрольные вопросы: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510" algn="l"/>
              </a:tabLst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318770" algn="l"/>
              </a:tabLst>
            </a:pPr>
            <a:r>
              <a:rPr lang="ru-RU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пожар?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318770" algn="l"/>
              </a:tabLst>
            </a:pPr>
            <a:r>
              <a:rPr lang="ru-RU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Каковы основные причины пожара?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318770" algn="l"/>
              </a:tabLst>
            </a:pPr>
            <a:r>
              <a:rPr lang="ru-RU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Поражающие факторы огня (пожара)?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33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49DEB5-FC47-4791-BCC1-78B5C4859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89" y="631596"/>
            <a:ext cx="10759911" cy="5545367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причинами пожара являются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неисправности в электрических сетях,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нарушение технологического режима и мер пожарной безопасности (курение, разведение открытого огня, применение неисправного оборудования и т.п.).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опасными факторами пожара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являются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тепловое излучение, 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высокая температура, 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отравляющее действие дыма (продуктов сгорания: окиси углерода и др.) и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снижение видимости при задымлении.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9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388D5E-27E4-4EAE-BC7C-998C1D94E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35" y="678730"/>
            <a:ext cx="10778765" cy="5498233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Взрыв</a:t>
            </a: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–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горение, сопровождающееся освобождением большого количества энергии в ограниченном объеме за короткий промежуток времени</a:t>
            </a:r>
          </a:p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поражающими факторами взрыва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являются воздушная ударная волна и осколочные поля, образуемые летящими обломками различного рода объектов, технологического оборудования, взрывных устройств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66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46D792C-2697-4EBF-94BF-574D2961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364" y="495299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КАК ДЕЙСТВОВАТЬ ПРИ ПОЖАРЕ , ВЗРЫВЕ- ОБЩИЕ ПРАВИЛА!</a:t>
            </a:r>
            <a:br>
              <a:rPr lang="ru-RU" sz="3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713A160-F34F-433E-A80E-C34285F3A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6" y="1550504"/>
            <a:ext cx="7480851" cy="4959626"/>
          </a:xfrm>
        </p:spPr>
        <p:txBody>
          <a:bodyPr>
            <a:normAutofit/>
          </a:bodyPr>
          <a:lstStyle/>
          <a:p>
            <a:pPr indent="18034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обнаружении возгорания реагируйте на пожар быстро, используя все доступные способы для тушения огня (песок, воду, огнетушители и т.д.). Если потушить огонь в кратчайшее время невозможно, вызовите пожарную охрану города. При вызове необходимо сообщить точный адрес, где и что горит, на каком этаже, в каком подъезде, кто сообщил о пожаре и с какого телефона. Вызов осуществляется бесплатно. 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14AB1D-5B55-4CD4-B35D-2B77C7E3A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7174" y="2317818"/>
            <a:ext cx="4038502" cy="369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3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FF7724C9-7A1B-4EED-824E-AA576BE5B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4" y="397565"/>
            <a:ext cx="7037621" cy="6261651"/>
          </a:xfrm>
        </p:spPr>
        <p:txBody>
          <a:bodyPr>
            <a:normAutofit/>
          </a:bodyPr>
          <a:lstStyle/>
          <a:p>
            <a:pPr indent="180340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Примите меры до прибытия пожарных машин к эвакуации людей, материальных ценностей и если возможно, то и к тушению пожара. При тушении пожара категорически нельзя бить в окнах стекла и открывать все двери, так как это приводит к дополнительному притоку кислорода и способствует развитию пожара. При эвакуации горящие помещения и задымленные места проходите быстро, задержав дыхание, защитив нос и рот влажной плотной тканью. В сильно задымленном помещении передвигайтесь ползком или пригнувшись – в прилегающем к полу пространстве чистый воздух сохраняется дольше. 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1A24BA-E090-422F-BFBE-866F7948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932" y="685800"/>
            <a:ext cx="4030524" cy="605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05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E61B88-BD59-4E98-8F08-080F97642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4" y="288236"/>
            <a:ext cx="7782338" cy="6221894"/>
          </a:xfrm>
        </p:spPr>
        <p:txBody>
          <a:bodyPr>
            <a:normAutofit lnSpcReduction="10000"/>
          </a:bodyPr>
          <a:lstStyle/>
          <a:p>
            <a:pPr indent="180340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Отыскивая пострадавших, окликните их. Если на человеке загорелась одежда, помогите сбросить ее либо набросьте на горящего любое покрывало и плотно прижмите. Если доступ воздуха ограничен, горение быстро прекратиться. Не давайте человеку с горящей одеждой бежать. </a:t>
            </a:r>
          </a:p>
          <a:p>
            <a:pPr indent="180340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Организуйте встречу пожарных подразделений.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подходите к взрывоопасным предметам и не трогайте их. При угрозе взрыва ложитесь на живот, защищая голову руками, дальше от окон, застекленных дверей, проходов, лестниц. Если произошел взрыв, примите меры к недопущению пожара и паники, окажите первую медицинскую помощь пострадавшим. 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88E67A5-1A8D-4169-8468-F71C9130F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77" y="2680252"/>
            <a:ext cx="3800061" cy="401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58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8E2D5-F292-4B7B-B33A-A05271A4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365125"/>
            <a:ext cx="11645245" cy="897145"/>
          </a:xfrm>
        </p:spPr>
        <p:txBody>
          <a:bodyPr>
            <a:normAutofit/>
          </a:bodyPr>
          <a:lstStyle/>
          <a:p>
            <a:pPr algn="ctr" fontAlgn="base">
              <a:lnSpc>
                <a:spcPct val="100000"/>
              </a:lnSpc>
              <a:spcAft>
                <a:spcPts val="600"/>
              </a:spcAft>
            </a:pPr>
            <a:r>
              <a:rPr lang="ru-RU" sz="4400" b="1" dirty="0">
                <a:solidFill>
                  <a:srgbClr val="276CC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Пожары в торгово-развлекательных центрах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45C3F2-3FB7-4E95-BBB8-097D19E22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03" y="1262270"/>
            <a:ext cx="11702420" cy="5484950"/>
          </a:xfrm>
        </p:spPr>
        <p:txBody>
          <a:bodyPr>
            <a:normAutofit fontScale="92500" lnSpcReduction="20000"/>
          </a:bodyPr>
          <a:lstStyle/>
          <a:p>
            <a:pPr algn="just" fontAlgn="base">
              <a:lnSpc>
                <a:spcPct val="100000"/>
              </a:lnSpc>
              <a:spcAft>
                <a:spcPts val="15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Совершая покупки или отдыхая в ТЦ, а также занимаясь другими делами, обозначьте для себя отступные пути, которыми в случае необходимости можно будет воспользоваться.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Держите детей за руку. Услышав звуковое </a:t>
            </a:r>
          </a:p>
          <a:p>
            <a:pPr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оповещение о пожаре,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ледует немедленно </a:t>
            </a:r>
          </a:p>
          <a:p>
            <a:pPr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оставить и покинуть здание. Никакая</a:t>
            </a:r>
          </a:p>
          <a:p>
            <a:pPr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вещь или не выданная сдача на кассе, не </a:t>
            </a:r>
          </a:p>
          <a:p>
            <a:pPr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заменит вашу жизнь. Если оповещение окажется </a:t>
            </a:r>
          </a:p>
          <a:p>
            <a:pPr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ложным, значит Вы теперь знаете, как и куда</a:t>
            </a:r>
          </a:p>
          <a:p>
            <a:pPr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выходить в случае пожара.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00000"/>
              </a:lnSpc>
              <a:spcAft>
                <a:spcPts val="15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Стоя на месте, внимательно оглядитесь вокруг, увидев телефон или кнопку пожарной сигнализации, сообщите о пожаре в пожарную охрану (не считайте, что кто-то это сделает за вас) и начинайте спокойно двигаться к ближайшему выходу.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233BB83-3E63-41C9-B081-225435D08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48" y="2159415"/>
            <a:ext cx="4572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4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40A38E-0C44-4933-AD73-F2C4EBEF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49" y="496957"/>
            <a:ext cx="7812156" cy="5680006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любой обстановке сохраняйте хладнокровие, успокаивая окружающих своим поведением, не давайте разрастаться панике. Примите на себя руководство по спасению людей! Двигаясь в толпе, пропускайте вперед детей, женщин и престарелых, сообща сдерживайте обезумевших людей.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пожара запрещено пользоваться лифтом - его в любое время могут отключить. Выбираясь из подъезда на улицу, как можно дольше задержите дыхание, а еще лучше - защитите нос и рот мокрым шарфом или платком.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30897D7-62A8-4BBD-9F3D-CF16E68F3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892288"/>
            <a:ext cx="4098234" cy="388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697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1245</Words>
  <Application>Microsoft Office PowerPoint</Application>
  <PresentationFormat>Широкоэкранный</PresentationFormat>
  <Paragraphs>68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ДЕЙСТВОВАТЬ ПРИ ПОЖАРЕ , ВЗРЫВЕ- ОБЩИЕ ПРАВИЛА! </vt:lpstr>
      <vt:lpstr>Презентация PowerPoint</vt:lpstr>
      <vt:lpstr>Презентация PowerPoint</vt:lpstr>
      <vt:lpstr>Пожары в торгово-развлекательных центрах</vt:lpstr>
      <vt:lpstr>Презентация PowerPoint</vt:lpstr>
      <vt:lpstr>Презентация PowerPoint</vt:lpstr>
      <vt:lpstr>ПЕРВИЧНЫЕ СРЕДСТВА ПОЖАРОТУШЕНИЯ, КРАТКИЕ ПРАВИЛА ПОЛЬЗОВАНИЯ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33</cp:revision>
  <dcterms:created xsi:type="dcterms:W3CDTF">2023-09-11T10:47:18Z</dcterms:created>
  <dcterms:modified xsi:type="dcterms:W3CDTF">2023-10-06T12:03:14Z</dcterms:modified>
</cp:coreProperties>
</file>