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A971B-E81E-4F5A-89EF-DD79F5253C5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C7F2CC-8F26-4E5F-9873-4225C182A00C}">
      <dgm:prSet phldrT="[Текст]"/>
      <dgm:spPr/>
      <dgm:t>
        <a:bodyPr/>
        <a:lstStyle/>
        <a:p>
          <a:r>
            <a:rPr lang="ru-RU" dirty="0" smtClean="0"/>
            <a:t>Собственно научный</a:t>
          </a:r>
          <a:endParaRPr lang="ru-RU" dirty="0"/>
        </a:p>
      </dgm:t>
    </dgm:pt>
    <dgm:pt modelId="{4A6EBE23-C229-42CA-AF9D-4C6CE3094BC4}" type="parTrans" cxnId="{5BEA7D52-7BC3-42FF-9A9E-7C54DBE0CDF1}">
      <dgm:prSet/>
      <dgm:spPr/>
      <dgm:t>
        <a:bodyPr/>
        <a:lstStyle/>
        <a:p>
          <a:endParaRPr lang="ru-RU"/>
        </a:p>
      </dgm:t>
    </dgm:pt>
    <dgm:pt modelId="{6E29F47E-4B94-494F-9482-58569023E5AA}" type="sibTrans" cxnId="{5BEA7D52-7BC3-42FF-9A9E-7C54DBE0CDF1}">
      <dgm:prSet/>
      <dgm:spPr/>
      <dgm:t>
        <a:bodyPr/>
        <a:lstStyle/>
        <a:p>
          <a:endParaRPr lang="ru-RU"/>
        </a:p>
      </dgm:t>
    </dgm:pt>
    <dgm:pt modelId="{0BCCD847-4117-4990-96D7-4344F41E3249}">
      <dgm:prSet phldrT="[Текст]"/>
      <dgm:spPr/>
      <dgm:t>
        <a:bodyPr/>
        <a:lstStyle/>
        <a:p>
          <a:r>
            <a:rPr lang="ru-RU" dirty="0" smtClean="0"/>
            <a:t>диссертации</a:t>
          </a:r>
          <a:endParaRPr lang="ru-RU" dirty="0"/>
        </a:p>
      </dgm:t>
    </dgm:pt>
    <dgm:pt modelId="{2698FFF8-3EE2-4761-B50F-07E86C57F507}" type="parTrans" cxnId="{1757F520-2752-4B89-AEF3-3F8EFBBE95F0}">
      <dgm:prSet/>
      <dgm:spPr/>
      <dgm:t>
        <a:bodyPr/>
        <a:lstStyle/>
        <a:p>
          <a:endParaRPr lang="ru-RU"/>
        </a:p>
      </dgm:t>
    </dgm:pt>
    <dgm:pt modelId="{4A97B0CF-21FD-4058-ADEB-1696180A6897}" type="sibTrans" cxnId="{1757F520-2752-4B89-AEF3-3F8EFBBE95F0}">
      <dgm:prSet/>
      <dgm:spPr/>
      <dgm:t>
        <a:bodyPr/>
        <a:lstStyle/>
        <a:p>
          <a:endParaRPr lang="ru-RU"/>
        </a:p>
      </dgm:t>
    </dgm:pt>
    <dgm:pt modelId="{ADA045C6-F810-48FF-A382-7138F7DA2626}">
      <dgm:prSet phldrT="[Текст]"/>
      <dgm:spPr/>
      <dgm:t>
        <a:bodyPr/>
        <a:lstStyle/>
        <a:p>
          <a:r>
            <a:rPr lang="ru-RU" dirty="0" smtClean="0"/>
            <a:t>ГОСТы</a:t>
          </a:r>
          <a:endParaRPr lang="ru-RU" dirty="0"/>
        </a:p>
      </dgm:t>
    </dgm:pt>
    <dgm:pt modelId="{4BA5E01A-5217-41ED-81D3-247821864175}" type="parTrans" cxnId="{74E7F475-4892-40CC-B969-CB55F98B77D0}">
      <dgm:prSet/>
      <dgm:spPr/>
      <dgm:t>
        <a:bodyPr/>
        <a:lstStyle/>
        <a:p>
          <a:endParaRPr lang="ru-RU"/>
        </a:p>
      </dgm:t>
    </dgm:pt>
    <dgm:pt modelId="{87995456-8C1B-43F2-BD57-9903B7FE2496}" type="sibTrans" cxnId="{74E7F475-4892-40CC-B969-CB55F98B77D0}">
      <dgm:prSet/>
      <dgm:spPr/>
      <dgm:t>
        <a:bodyPr/>
        <a:lstStyle/>
        <a:p>
          <a:endParaRPr lang="ru-RU"/>
        </a:p>
      </dgm:t>
    </dgm:pt>
    <dgm:pt modelId="{24D66CB6-9176-4119-BFBC-230A4063B5B0}">
      <dgm:prSet phldrT="[Текст]"/>
      <dgm:spPr/>
      <dgm:t>
        <a:bodyPr/>
        <a:lstStyle/>
        <a:p>
          <a:r>
            <a:rPr lang="ru-RU" dirty="0" smtClean="0"/>
            <a:t>Научно-популярный</a:t>
          </a:r>
          <a:endParaRPr lang="ru-RU" dirty="0"/>
        </a:p>
      </dgm:t>
    </dgm:pt>
    <dgm:pt modelId="{12C6887F-1F03-413E-A3BE-C53E3859FC0E}" type="parTrans" cxnId="{ADEDCFB0-319B-4E10-B1CC-EC95D941854B}">
      <dgm:prSet/>
      <dgm:spPr/>
      <dgm:t>
        <a:bodyPr/>
        <a:lstStyle/>
        <a:p>
          <a:endParaRPr lang="ru-RU"/>
        </a:p>
      </dgm:t>
    </dgm:pt>
    <dgm:pt modelId="{4884CDB0-AC7C-4DF6-B64C-C1AAA03FE14E}" type="sibTrans" cxnId="{ADEDCFB0-319B-4E10-B1CC-EC95D941854B}">
      <dgm:prSet/>
      <dgm:spPr/>
      <dgm:t>
        <a:bodyPr/>
        <a:lstStyle/>
        <a:p>
          <a:endParaRPr lang="ru-RU"/>
        </a:p>
      </dgm:t>
    </dgm:pt>
    <dgm:pt modelId="{D6FFFECC-F7E6-495C-A101-4D6DCC865F2A}">
      <dgm:prSet phldrT="[Текст]"/>
      <dgm:spPr/>
      <dgm:t>
        <a:bodyPr/>
        <a:lstStyle/>
        <a:p>
          <a:r>
            <a:rPr lang="ru-RU" dirty="0" smtClean="0"/>
            <a:t>выступления ученых перед массовой аудиторией</a:t>
          </a:r>
          <a:endParaRPr lang="ru-RU" dirty="0"/>
        </a:p>
      </dgm:t>
    </dgm:pt>
    <dgm:pt modelId="{E247BA31-D421-41DF-8D6A-FEBDD565DDEF}" type="parTrans" cxnId="{7CC04D4A-EBC4-495F-94E3-387F9F1A908E}">
      <dgm:prSet/>
      <dgm:spPr/>
      <dgm:t>
        <a:bodyPr/>
        <a:lstStyle/>
        <a:p>
          <a:endParaRPr lang="ru-RU"/>
        </a:p>
      </dgm:t>
    </dgm:pt>
    <dgm:pt modelId="{7F4783AA-CA17-4999-A991-B2A987C80D4F}" type="sibTrans" cxnId="{7CC04D4A-EBC4-495F-94E3-387F9F1A908E}">
      <dgm:prSet/>
      <dgm:spPr/>
      <dgm:t>
        <a:bodyPr/>
        <a:lstStyle/>
        <a:p>
          <a:endParaRPr lang="ru-RU"/>
        </a:p>
      </dgm:t>
    </dgm:pt>
    <dgm:pt modelId="{7FD6F930-C38A-4753-9348-005EF4AB4786}">
      <dgm:prSet phldrT="[Текст]"/>
      <dgm:spPr/>
      <dgm:t>
        <a:bodyPr/>
        <a:lstStyle/>
        <a:p>
          <a:r>
            <a:rPr lang="ru-RU" dirty="0" smtClean="0"/>
            <a:t>Статьи в научно-популярных журналах</a:t>
          </a:r>
          <a:endParaRPr lang="ru-RU" dirty="0"/>
        </a:p>
      </dgm:t>
    </dgm:pt>
    <dgm:pt modelId="{D57A1AE3-9714-4713-8A28-02F303BACBEA}" type="parTrans" cxnId="{A306F405-2E0A-4E12-BFBF-E1C142FC19FB}">
      <dgm:prSet/>
      <dgm:spPr/>
      <dgm:t>
        <a:bodyPr/>
        <a:lstStyle/>
        <a:p>
          <a:endParaRPr lang="ru-RU"/>
        </a:p>
      </dgm:t>
    </dgm:pt>
    <dgm:pt modelId="{1D3301E2-D786-4B84-8B33-D1981A4FCA1C}" type="sibTrans" cxnId="{A306F405-2E0A-4E12-BFBF-E1C142FC19FB}">
      <dgm:prSet/>
      <dgm:spPr/>
      <dgm:t>
        <a:bodyPr/>
        <a:lstStyle/>
        <a:p>
          <a:endParaRPr lang="ru-RU"/>
        </a:p>
      </dgm:t>
    </dgm:pt>
    <dgm:pt modelId="{9082A61D-47F3-4541-B72C-4DCC324347CA}">
      <dgm:prSet phldrT="[Текст]"/>
      <dgm:spPr/>
      <dgm:t>
        <a:bodyPr/>
        <a:lstStyle/>
        <a:p>
          <a:r>
            <a:rPr lang="ru-RU" dirty="0" smtClean="0"/>
            <a:t>Научно-учебный</a:t>
          </a:r>
          <a:endParaRPr lang="ru-RU" dirty="0"/>
        </a:p>
      </dgm:t>
    </dgm:pt>
    <dgm:pt modelId="{C3CEA315-C093-4AED-AA45-44A4699C197B}" type="parTrans" cxnId="{FFCE5821-46C6-4A05-8574-C204ED6D6965}">
      <dgm:prSet/>
      <dgm:spPr/>
      <dgm:t>
        <a:bodyPr/>
        <a:lstStyle/>
        <a:p>
          <a:endParaRPr lang="ru-RU"/>
        </a:p>
      </dgm:t>
    </dgm:pt>
    <dgm:pt modelId="{81497899-B4E0-4787-8499-43DDCF8F2A35}" type="sibTrans" cxnId="{FFCE5821-46C6-4A05-8574-C204ED6D6965}">
      <dgm:prSet/>
      <dgm:spPr/>
      <dgm:t>
        <a:bodyPr/>
        <a:lstStyle/>
        <a:p>
          <a:endParaRPr lang="ru-RU"/>
        </a:p>
      </dgm:t>
    </dgm:pt>
    <dgm:pt modelId="{492E1460-4B85-4BAF-9392-D2C15D7C2BC4}">
      <dgm:prSet phldrT="[Текст]"/>
      <dgm:spPr/>
      <dgm:t>
        <a:bodyPr/>
        <a:lstStyle/>
        <a:p>
          <a:r>
            <a:rPr lang="ru-RU" dirty="0" smtClean="0"/>
            <a:t>Статьи из учебников</a:t>
          </a:r>
          <a:endParaRPr lang="ru-RU" dirty="0"/>
        </a:p>
      </dgm:t>
    </dgm:pt>
    <dgm:pt modelId="{4130E903-2385-455B-87D2-0CE52F5B6665}" type="parTrans" cxnId="{96009A36-5685-44B3-9893-C1AB8A27902A}">
      <dgm:prSet/>
      <dgm:spPr/>
      <dgm:t>
        <a:bodyPr/>
        <a:lstStyle/>
        <a:p>
          <a:endParaRPr lang="ru-RU"/>
        </a:p>
      </dgm:t>
    </dgm:pt>
    <dgm:pt modelId="{9EE70D5E-B121-430F-93DB-FFA04994471A}" type="sibTrans" cxnId="{96009A36-5685-44B3-9893-C1AB8A27902A}">
      <dgm:prSet/>
      <dgm:spPr/>
      <dgm:t>
        <a:bodyPr/>
        <a:lstStyle/>
        <a:p>
          <a:endParaRPr lang="ru-RU"/>
        </a:p>
      </dgm:t>
    </dgm:pt>
    <dgm:pt modelId="{0CE57B03-BF22-4BEE-A6AB-B8E840567FF6}">
      <dgm:prSet phldrT="[Текст]"/>
      <dgm:spPr/>
      <dgm:t>
        <a:bodyPr/>
        <a:lstStyle/>
        <a:p>
          <a:r>
            <a:rPr lang="ru-RU" dirty="0" smtClean="0"/>
            <a:t>справочников</a:t>
          </a:r>
          <a:endParaRPr lang="ru-RU" dirty="0"/>
        </a:p>
      </dgm:t>
    </dgm:pt>
    <dgm:pt modelId="{25F493DE-7D45-4DC2-907B-56F4BFE8E464}" type="parTrans" cxnId="{221DB74B-DBB1-47F5-888C-91478729C6D2}">
      <dgm:prSet/>
      <dgm:spPr/>
      <dgm:t>
        <a:bodyPr/>
        <a:lstStyle/>
        <a:p>
          <a:endParaRPr lang="ru-RU"/>
        </a:p>
      </dgm:t>
    </dgm:pt>
    <dgm:pt modelId="{62C440F1-D735-437E-81DF-B06E6F1317B7}" type="sibTrans" cxnId="{221DB74B-DBB1-47F5-888C-91478729C6D2}">
      <dgm:prSet/>
      <dgm:spPr/>
      <dgm:t>
        <a:bodyPr/>
        <a:lstStyle/>
        <a:p>
          <a:endParaRPr lang="ru-RU"/>
        </a:p>
      </dgm:t>
    </dgm:pt>
    <dgm:pt modelId="{847FB1BA-C311-469B-B9A5-B945A1D1E711}">
      <dgm:prSet phldrT="[Текст]"/>
      <dgm:spPr/>
      <dgm:t>
        <a:bodyPr/>
        <a:lstStyle/>
        <a:p>
          <a:r>
            <a:rPr lang="ru-RU" dirty="0" smtClean="0"/>
            <a:t>статьи научных журналов</a:t>
          </a:r>
          <a:endParaRPr lang="ru-RU" dirty="0"/>
        </a:p>
      </dgm:t>
    </dgm:pt>
    <dgm:pt modelId="{59EB6A22-9907-4170-B9C9-4B01B5E8C75E}" type="parTrans" cxnId="{0BBBA06F-C7ED-46E6-905C-3699057E9DCA}">
      <dgm:prSet/>
      <dgm:spPr/>
      <dgm:t>
        <a:bodyPr/>
        <a:lstStyle/>
        <a:p>
          <a:endParaRPr lang="ru-RU"/>
        </a:p>
      </dgm:t>
    </dgm:pt>
    <dgm:pt modelId="{5DF9BC4C-2A48-4B79-A0F2-EBB3704C5B74}" type="sibTrans" cxnId="{0BBBA06F-C7ED-46E6-905C-3699057E9DCA}">
      <dgm:prSet/>
      <dgm:spPr/>
      <dgm:t>
        <a:bodyPr/>
        <a:lstStyle/>
        <a:p>
          <a:endParaRPr lang="ru-RU"/>
        </a:p>
      </dgm:t>
    </dgm:pt>
    <dgm:pt modelId="{33CB0AE7-B0DF-48FE-A1DD-1B82F5367208}">
      <dgm:prSet phldrT="[Текст]"/>
      <dgm:spPr/>
      <dgm:t>
        <a:bodyPr/>
        <a:lstStyle/>
        <a:p>
          <a:r>
            <a:rPr lang="ru-RU" dirty="0" smtClean="0"/>
            <a:t>пособий</a:t>
          </a:r>
          <a:endParaRPr lang="ru-RU" dirty="0"/>
        </a:p>
      </dgm:t>
    </dgm:pt>
    <dgm:pt modelId="{11AAD449-7C23-4095-A55A-ACE4CD946695}" type="parTrans" cxnId="{D389C1EF-1CBC-488C-AB34-0501C24BF6E9}">
      <dgm:prSet/>
      <dgm:spPr/>
      <dgm:t>
        <a:bodyPr/>
        <a:lstStyle/>
        <a:p>
          <a:endParaRPr lang="ru-RU"/>
        </a:p>
      </dgm:t>
    </dgm:pt>
    <dgm:pt modelId="{92938073-F6FF-4FA8-84B7-2218ED498B22}" type="sibTrans" cxnId="{D389C1EF-1CBC-488C-AB34-0501C24BF6E9}">
      <dgm:prSet/>
      <dgm:spPr/>
      <dgm:t>
        <a:bodyPr/>
        <a:lstStyle/>
        <a:p>
          <a:endParaRPr lang="ru-RU"/>
        </a:p>
      </dgm:t>
    </dgm:pt>
    <dgm:pt modelId="{EF1A116C-52B3-46D8-A97B-5D54AB888073}" type="pres">
      <dgm:prSet presAssocID="{FC2A971B-E81E-4F5A-89EF-DD79F5253C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25CFA-BA73-4BAD-91EE-FEE59ED75DD0}" type="pres">
      <dgm:prSet presAssocID="{E4C7F2CC-8F26-4E5F-9873-4225C182A00C}" presName="composite" presStyleCnt="0"/>
      <dgm:spPr/>
    </dgm:pt>
    <dgm:pt modelId="{530519CF-59E4-4FC3-AACC-6D8645DFC909}" type="pres">
      <dgm:prSet presAssocID="{E4C7F2CC-8F26-4E5F-9873-4225C182A0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2F520-FAEE-4C31-8CDC-4851E446FE8C}" type="pres">
      <dgm:prSet presAssocID="{E4C7F2CC-8F26-4E5F-9873-4225C182A00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7AF5F-1C82-46B3-9598-737E267F7139}" type="pres">
      <dgm:prSet presAssocID="{6E29F47E-4B94-494F-9482-58569023E5AA}" presName="space" presStyleCnt="0"/>
      <dgm:spPr/>
    </dgm:pt>
    <dgm:pt modelId="{AA069A3C-B73D-4577-B871-0E7AE415B872}" type="pres">
      <dgm:prSet presAssocID="{24D66CB6-9176-4119-BFBC-230A4063B5B0}" presName="composite" presStyleCnt="0"/>
      <dgm:spPr/>
    </dgm:pt>
    <dgm:pt modelId="{C28E8301-C253-4D86-AD4B-A3EB84A1487F}" type="pres">
      <dgm:prSet presAssocID="{24D66CB6-9176-4119-BFBC-230A4063B5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18EED-AA2D-41D0-89E4-E7A8F74032F2}" type="pres">
      <dgm:prSet presAssocID="{24D66CB6-9176-4119-BFBC-230A4063B5B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FB0D5-E46B-4541-ACC8-2350003EA814}" type="pres">
      <dgm:prSet presAssocID="{4884CDB0-AC7C-4DF6-B64C-C1AAA03FE14E}" presName="space" presStyleCnt="0"/>
      <dgm:spPr/>
    </dgm:pt>
    <dgm:pt modelId="{4FBB9ED4-E829-4F33-9BC0-EDA68D97FECD}" type="pres">
      <dgm:prSet presAssocID="{9082A61D-47F3-4541-B72C-4DCC324347CA}" presName="composite" presStyleCnt="0"/>
      <dgm:spPr/>
    </dgm:pt>
    <dgm:pt modelId="{3A08B82C-94D3-406A-84C0-114A65246CF0}" type="pres">
      <dgm:prSet presAssocID="{9082A61D-47F3-4541-B72C-4DCC324347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112C8-DD46-40B6-AAF2-4D921BD933B3}" type="pres">
      <dgm:prSet presAssocID="{9082A61D-47F3-4541-B72C-4DCC324347C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6F405-2E0A-4E12-BFBF-E1C142FC19FB}" srcId="{24D66CB6-9176-4119-BFBC-230A4063B5B0}" destId="{7FD6F930-C38A-4753-9348-005EF4AB4786}" srcOrd="1" destOrd="0" parTransId="{D57A1AE3-9714-4713-8A28-02F303BACBEA}" sibTransId="{1D3301E2-D786-4B84-8B33-D1981A4FCA1C}"/>
    <dgm:cxn modelId="{D389C1EF-1CBC-488C-AB34-0501C24BF6E9}" srcId="{9082A61D-47F3-4541-B72C-4DCC324347CA}" destId="{33CB0AE7-B0DF-48FE-A1DD-1B82F5367208}" srcOrd="2" destOrd="0" parTransId="{11AAD449-7C23-4095-A55A-ACE4CD946695}" sibTransId="{92938073-F6FF-4FA8-84B7-2218ED498B22}"/>
    <dgm:cxn modelId="{1757F520-2752-4B89-AEF3-3F8EFBBE95F0}" srcId="{E4C7F2CC-8F26-4E5F-9873-4225C182A00C}" destId="{0BCCD847-4117-4990-96D7-4344F41E3249}" srcOrd="0" destOrd="0" parTransId="{2698FFF8-3EE2-4761-B50F-07E86C57F507}" sibTransId="{4A97B0CF-21FD-4058-ADEB-1696180A6897}"/>
    <dgm:cxn modelId="{76EA8110-5A69-47F5-B3E3-36935164A2C6}" type="presOf" srcId="{24D66CB6-9176-4119-BFBC-230A4063B5B0}" destId="{C28E8301-C253-4D86-AD4B-A3EB84A1487F}" srcOrd="0" destOrd="0" presId="urn:microsoft.com/office/officeart/2005/8/layout/hList1"/>
    <dgm:cxn modelId="{E13C98EE-3A4B-4A8F-B9C8-3113E8C85014}" type="presOf" srcId="{E4C7F2CC-8F26-4E5F-9873-4225C182A00C}" destId="{530519CF-59E4-4FC3-AACC-6D8645DFC909}" srcOrd="0" destOrd="0" presId="urn:microsoft.com/office/officeart/2005/8/layout/hList1"/>
    <dgm:cxn modelId="{96009A36-5685-44B3-9893-C1AB8A27902A}" srcId="{9082A61D-47F3-4541-B72C-4DCC324347CA}" destId="{492E1460-4B85-4BAF-9392-D2C15D7C2BC4}" srcOrd="0" destOrd="0" parTransId="{4130E903-2385-455B-87D2-0CE52F5B6665}" sibTransId="{9EE70D5E-B121-430F-93DB-FFA04994471A}"/>
    <dgm:cxn modelId="{74E7F475-4892-40CC-B969-CB55F98B77D0}" srcId="{E4C7F2CC-8F26-4E5F-9873-4225C182A00C}" destId="{ADA045C6-F810-48FF-A382-7138F7DA2626}" srcOrd="1" destOrd="0" parTransId="{4BA5E01A-5217-41ED-81D3-247821864175}" sibTransId="{87995456-8C1B-43F2-BD57-9903B7FE2496}"/>
    <dgm:cxn modelId="{6535F4ED-A6F0-4C58-9463-FBB8164FC124}" type="presOf" srcId="{ADA045C6-F810-48FF-A382-7138F7DA2626}" destId="{A1F2F520-FAEE-4C31-8CDC-4851E446FE8C}" srcOrd="0" destOrd="1" presId="urn:microsoft.com/office/officeart/2005/8/layout/hList1"/>
    <dgm:cxn modelId="{ADEDCFB0-319B-4E10-B1CC-EC95D941854B}" srcId="{FC2A971B-E81E-4F5A-89EF-DD79F5253C5D}" destId="{24D66CB6-9176-4119-BFBC-230A4063B5B0}" srcOrd="1" destOrd="0" parTransId="{12C6887F-1F03-413E-A3BE-C53E3859FC0E}" sibTransId="{4884CDB0-AC7C-4DF6-B64C-C1AAA03FE14E}"/>
    <dgm:cxn modelId="{B5ED3E4F-2CCD-4911-86B3-81D5624C9B1D}" type="presOf" srcId="{9082A61D-47F3-4541-B72C-4DCC324347CA}" destId="{3A08B82C-94D3-406A-84C0-114A65246CF0}" srcOrd="0" destOrd="0" presId="urn:microsoft.com/office/officeart/2005/8/layout/hList1"/>
    <dgm:cxn modelId="{7BD208DC-BE62-468F-B686-B2195ED05733}" type="presOf" srcId="{0BCCD847-4117-4990-96D7-4344F41E3249}" destId="{A1F2F520-FAEE-4C31-8CDC-4851E446FE8C}" srcOrd="0" destOrd="0" presId="urn:microsoft.com/office/officeart/2005/8/layout/hList1"/>
    <dgm:cxn modelId="{FFCE5821-46C6-4A05-8574-C204ED6D6965}" srcId="{FC2A971B-E81E-4F5A-89EF-DD79F5253C5D}" destId="{9082A61D-47F3-4541-B72C-4DCC324347CA}" srcOrd="2" destOrd="0" parTransId="{C3CEA315-C093-4AED-AA45-44A4699C197B}" sibTransId="{81497899-B4E0-4787-8499-43DDCF8F2A35}"/>
    <dgm:cxn modelId="{50CAA4B2-F649-4360-9FA2-7BF453EA312E}" type="presOf" srcId="{FC2A971B-E81E-4F5A-89EF-DD79F5253C5D}" destId="{EF1A116C-52B3-46D8-A97B-5D54AB888073}" srcOrd="0" destOrd="0" presId="urn:microsoft.com/office/officeart/2005/8/layout/hList1"/>
    <dgm:cxn modelId="{C39CCDCB-6801-44C9-8BD0-8422F9822CE5}" type="presOf" srcId="{7FD6F930-C38A-4753-9348-005EF4AB4786}" destId="{02D18EED-AA2D-41D0-89E4-E7A8F74032F2}" srcOrd="0" destOrd="1" presId="urn:microsoft.com/office/officeart/2005/8/layout/hList1"/>
    <dgm:cxn modelId="{0BBBA06F-C7ED-46E6-905C-3699057E9DCA}" srcId="{E4C7F2CC-8F26-4E5F-9873-4225C182A00C}" destId="{847FB1BA-C311-469B-B9A5-B945A1D1E711}" srcOrd="2" destOrd="0" parTransId="{59EB6A22-9907-4170-B9C9-4B01B5E8C75E}" sibTransId="{5DF9BC4C-2A48-4B79-A0F2-EBB3704C5B74}"/>
    <dgm:cxn modelId="{5FB7CECB-99DD-49C3-B36B-F1F18A58AAF1}" type="presOf" srcId="{D6FFFECC-F7E6-495C-A101-4D6DCC865F2A}" destId="{02D18EED-AA2D-41D0-89E4-E7A8F74032F2}" srcOrd="0" destOrd="0" presId="urn:microsoft.com/office/officeart/2005/8/layout/hList1"/>
    <dgm:cxn modelId="{44508D8E-792C-4D41-B55D-5D7DF62652A6}" type="presOf" srcId="{492E1460-4B85-4BAF-9392-D2C15D7C2BC4}" destId="{60F112C8-DD46-40B6-AAF2-4D921BD933B3}" srcOrd="0" destOrd="0" presId="urn:microsoft.com/office/officeart/2005/8/layout/hList1"/>
    <dgm:cxn modelId="{14E04113-C3EC-4DA3-8364-1CCC7B33787A}" type="presOf" srcId="{33CB0AE7-B0DF-48FE-A1DD-1B82F5367208}" destId="{60F112C8-DD46-40B6-AAF2-4D921BD933B3}" srcOrd="0" destOrd="2" presId="urn:microsoft.com/office/officeart/2005/8/layout/hList1"/>
    <dgm:cxn modelId="{221DB74B-DBB1-47F5-888C-91478729C6D2}" srcId="{9082A61D-47F3-4541-B72C-4DCC324347CA}" destId="{0CE57B03-BF22-4BEE-A6AB-B8E840567FF6}" srcOrd="1" destOrd="0" parTransId="{25F493DE-7D45-4DC2-907B-56F4BFE8E464}" sibTransId="{62C440F1-D735-437E-81DF-B06E6F1317B7}"/>
    <dgm:cxn modelId="{0FE601DA-E6D2-4B62-A91E-0EAFCA369096}" type="presOf" srcId="{847FB1BA-C311-469B-B9A5-B945A1D1E711}" destId="{A1F2F520-FAEE-4C31-8CDC-4851E446FE8C}" srcOrd="0" destOrd="2" presId="urn:microsoft.com/office/officeart/2005/8/layout/hList1"/>
    <dgm:cxn modelId="{E2559A28-15EF-4707-B8AB-5D26DF8991EE}" type="presOf" srcId="{0CE57B03-BF22-4BEE-A6AB-B8E840567FF6}" destId="{60F112C8-DD46-40B6-AAF2-4D921BD933B3}" srcOrd="0" destOrd="1" presId="urn:microsoft.com/office/officeart/2005/8/layout/hList1"/>
    <dgm:cxn modelId="{7CC04D4A-EBC4-495F-94E3-387F9F1A908E}" srcId="{24D66CB6-9176-4119-BFBC-230A4063B5B0}" destId="{D6FFFECC-F7E6-495C-A101-4D6DCC865F2A}" srcOrd="0" destOrd="0" parTransId="{E247BA31-D421-41DF-8D6A-FEBDD565DDEF}" sibTransId="{7F4783AA-CA17-4999-A991-B2A987C80D4F}"/>
    <dgm:cxn modelId="{5BEA7D52-7BC3-42FF-9A9E-7C54DBE0CDF1}" srcId="{FC2A971B-E81E-4F5A-89EF-DD79F5253C5D}" destId="{E4C7F2CC-8F26-4E5F-9873-4225C182A00C}" srcOrd="0" destOrd="0" parTransId="{4A6EBE23-C229-42CA-AF9D-4C6CE3094BC4}" sibTransId="{6E29F47E-4B94-494F-9482-58569023E5AA}"/>
    <dgm:cxn modelId="{42DB4576-DEA6-40C7-9A92-303D9FDDF6FF}" type="presParOf" srcId="{EF1A116C-52B3-46D8-A97B-5D54AB888073}" destId="{E5625CFA-BA73-4BAD-91EE-FEE59ED75DD0}" srcOrd="0" destOrd="0" presId="urn:microsoft.com/office/officeart/2005/8/layout/hList1"/>
    <dgm:cxn modelId="{DC13D004-FF1C-4262-A254-C3E87445B7C9}" type="presParOf" srcId="{E5625CFA-BA73-4BAD-91EE-FEE59ED75DD0}" destId="{530519CF-59E4-4FC3-AACC-6D8645DFC909}" srcOrd="0" destOrd="0" presId="urn:microsoft.com/office/officeart/2005/8/layout/hList1"/>
    <dgm:cxn modelId="{FCEB7518-2080-4ACD-AAC5-924FF69E1AD7}" type="presParOf" srcId="{E5625CFA-BA73-4BAD-91EE-FEE59ED75DD0}" destId="{A1F2F520-FAEE-4C31-8CDC-4851E446FE8C}" srcOrd="1" destOrd="0" presId="urn:microsoft.com/office/officeart/2005/8/layout/hList1"/>
    <dgm:cxn modelId="{54C8F480-87ED-416F-98D2-D17427FB6317}" type="presParOf" srcId="{EF1A116C-52B3-46D8-A97B-5D54AB888073}" destId="{DB97AF5F-1C82-46B3-9598-737E267F7139}" srcOrd="1" destOrd="0" presId="urn:microsoft.com/office/officeart/2005/8/layout/hList1"/>
    <dgm:cxn modelId="{37A0771D-A585-4517-A10A-A720BD1F03E5}" type="presParOf" srcId="{EF1A116C-52B3-46D8-A97B-5D54AB888073}" destId="{AA069A3C-B73D-4577-B871-0E7AE415B872}" srcOrd="2" destOrd="0" presId="urn:microsoft.com/office/officeart/2005/8/layout/hList1"/>
    <dgm:cxn modelId="{10B5FEDD-4870-4584-842C-150356A2557D}" type="presParOf" srcId="{AA069A3C-B73D-4577-B871-0E7AE415B872}" destId="{C28E8301-C253-4D86-AD4B-A3EB84A1487F}" srcOrd="0" destOrd="0" presId="urn:microsoft.com/office/officeart/2005/8/layout/hList1"/>
    <dgm:cxn modelId="{334911D4-53A3-40D5-A008-9A37A464160E}" type="presParOf" srcId="{AA069A3C-B73D-4577-B871-0E7AE415B872}" destId="{02D18EED-AA2D-41D0-89E4-E7A8F74032F2}" srcOrd="1" destOrd="0" presId="urn:microsoft.com/office/officeart/2005/8/layout/hList1"/>
    <dgm:cxn modelId="{568A310A-B9B2-4A16-B840-7F235328EE55}" type="presParOf" srcId="{EF1A116C-52B3-46D8-A97B-5D54AB888073}" destId="{535FB0D5-E46B-4541-ACC8-2350003EA814}" srcOrd="3" destOrd="0" presId="urn:microsoft.com/office/officeart/2005/8/layout/hList1"/>
    <dgm:cxn modelId="{BB9BF5F9-2E3A-47BE-8525-CF1A801497B0}" type="presParOf" srcId="{EF1A116C-52B3-46D8-A97B-5D54AB888073}" destId="{4FBB9ED4-E829-4F33-9BC0-EDA68D97FECD}" srcOrd="4" destOrd="0" presId="urn:microsoft.com/office/officeart/2005/8/layout/hList1"/>
    <dgm:cxn modelId="{F24AAA0B-018D-4356-8606-DA43CFEE9BC8}" type="presParOf" srcId="{4FBB9ED4-E829-4F33-9BC0-EDA68D97FECD}" destId="{3A08B82C-94D3-406A-84C0-114A65246CF0}" srcOrd="0" destOrd="0" presId="urn:microsoft.com/office/officeart/2005/8/layout/hList1"/>
    <dgm:cxn modelId="{2AFD8F08-A1BA-435E-8D50-5CBCE69CE382}" type="presParOf" srcId="{4FBB9ED4-E829-4F33-9BC0-EDA68D97FECD}" destId="{60F112C8-DD46-40B6-AAF2-4D921BD933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519CF-59E4-4FC3-AACC-6D8645DFC909}">
      <dsp:nvSpPr>
        <dsp:cNvPr id="0" name=""/>
        <dsp:cNvSpPr/>
      </dsp:nvSpPr>
      <dsp:spPr>
        <a:xfrm>
          <a:off x="3208" y="5598"/>
          <a:ext cx="3127988" cy="103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Собственно научный</a:t>
          </a:r>
          <a:endParaRPr lang="ru-RU" sz="3000" kern="1200" dirty="0"/>
        </a:p>
      </dsp:txBody>
      <dsp:txXfrm>
        <a:off x="3208" y="5598"/>
        <a:ext cx="3127988" cy="1033397"/>
      </dsp:txXfrm>
    </dsp:sp>
    <dsp:sp modelId="{A1F2F520-FAEE-4C31-8CDC-4851E446FE8C}">
      <dsp:nvSpPr>
        <dsp:cNvPr id="0" name=""/>
        <dsp:cNvSpPr/>
      </dsp:nvSpPr>
      <dsp:spPr>
        <a:xfrm>
          <a:off x="3208" y="1038996"/>
          <a:ext cx="3127988" cy="3610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диссертации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ГОСТы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статьи научных журналов</a:t>
          </a:r>
          <a:endParaRPr lang="ru-RU" sz="3000" kern="1200" dirty="0"/>
        </a:p>
      </dsp:txBody>
      <dsp:txXfrm>
        <a:off x="3208" y="1038996"/>
        <a:ext cx="3127988" cy="3610532"/>
      </dsp:txXfrm>
    </dsp:sp>
    <dsp:sp modelId="{C28E8301-C253-4D86-AD4B-A3EB84A1487F}">
      <dsp:nvSpPr>
        <dsp:cNvPr id="0" name=""/>
        <dsp:cNvSpPr/>
      </dsp:nvSpPr>
      <dsp:spPr>
        <a:xfrm>
          <a:off x="3569114" y="5598"/>
          <a:ext cx="3127988" cy="103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Научно-популярный</a:t>
          </a:r>
          <a:endParaRPr lang="ru-RU" sz="3000" kern="1200" dirty="0"/>
        </a:p>
      </dsp:txBody>
      <dsp:txXfrm>
        <a:off x="3569114" y="5598"/>
        <a:ext cx="3127988" cy="1033397"/>
      </dsp:txXfrm>
    </dsp:sp>
    <dsp:sp modelId="{02D18EED-AA2D-41D0-89E4-E7A8F74032F2}">
      <dsp:nvSpPr>
        <dsp:cNvPr id="0" name=""/>
        <dsp:cNvSpPr/>
      </dsp:nvSpPr>
      <dsp:spPr>
        <a:xfrm>
          <a:off x="3569114" y="1038996"/>
          <a:ext cx="3127988" cy="3610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выступления ученых перед массовой аудиторией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Статьи в научно-популярных журналах</a:t>
          </a:r>
          <a:endParaRPr lang="ru-RU" sz="3000" kern="1200" dirty="0"/>
        </a:p>
      </dsp:txBody>
      <dsp:txXfrm>
        <a:off x="3569114" y="1038996"/>
        <a:ext cx="3127988" cy="3610532"/>
      </dsp:txXfrm>
    </dsp:sp>
    <dsp:sp modelId="{3A08B82C-94D3-406A-84C0-114A65246CF0}">
      <dsp:nvSpPr>
        <dsp:cNvPr id="0" name=""/>
        <dsp:cNvSpPr/>
      </dsp:nvSpPr>
      <dsp:spPr>
        <a:xfrm>
          <a:off x="7135021" y="5598"/>
          <a:ext cx="3127988" cy="103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Научно-учебный</a:t>
          </a:r>
          <a:endParaRPr lang="ru-RU" sz="3000" kern="1200" dirty="0"/>
        </a:p>
      </dsp:txBody>
      <dsp:txXfrm>
        <a:off x="7135021" y="5598"/>
        <a:ext cx="3127988" cy="1033397"/>
      </dsp:txXfrm>
    </dsp:sp>
    <dsp:sp modelId="{60F112C8-DD46-40B6-AAF2-4D921BD933B3}">
      <dsp:nvSpPr>
        <dsp:cNvPr id="0" name=""/>
        <dsp:cNvSpPr/>
      </dsp:nvSpPr>
      <dsp:spPr>
        <a:xfrm>
          <a:off x="7135021" y="1038996"/>
          <a:ext cx="3127988" cy="3610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Статьи из учебников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справочников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пособий</a:t>
          </a:r>
          <a:endParaRPr lang="ru-RU" sz="3000" kern="1200" dirty="0"/>
        </a:p>
      </dsp:txBody>
      <dsp:txXfrm>
        <a:off x="7135021" y="1038996"/>
        <a:ext cx="3127988" cy="3610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Научный стиль </a:t>
            </a:r>
            <a:r>
              <a:rPr lang="ru-RU" dirty="0" smtClean="0"/>
              <a:t>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Синтаксические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Сложные предложения (СПП)</a:t>
            </a:r>
          </a:p>
          <a:p>
            <a:r>
              <a:rPr lang="ru-RU" sz="3600" dirty="0" smtClean="0"/>
              <a:t>Осложненные предложения (обособленные члены предложения, вводные слова)</a:t>
            </a:r>
          </a:p>
          <a:p>
            <a:r>
              <a:rPr lang="ru-RU" sz="3600" dirty="0" smtClean="0"/>
              <a:t>Прямой порядок слов</a:t>
            </a:r>
          </a:p>
          <a:p>
            <a:r>
              <a:rPr lang="ru-RU" sz="3600" dirty="0" smtClean="0"/>
              <a:t>Односоставные предложения (неопределенно-личные и безличные)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4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490" y="1428750"/>
            <a:ext cx="7841673" cy="53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Распределите слова-термины на две группы: а) лингвистические, б) литературоведческие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Антоним, орфоэпия, баллада, гипербола, монолог, графика, дактиль, диалог, стихосложение, композиция, лексика, лирика, метафора, морфология, неологизм, персонаж, префикс.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020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Приведите примеры железнодорожной / строительной </a:t>
            </a:r>
            <a:r>
              <a:rPr lang="ru-RU" sz="3600" dirty="0" smtClean="0"/>
              <a:t>терминологии, </a:t>
            </a:r>
            <a:r>
              <a:rPr lang="ru-RU" sz="3600" smtClean="0"/>
              <a:t>термины электроснабжения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12" y="2171700"/>
            <a:ext cx="6157480" cy="46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 учебника по физике или химии выберите небольшой фрагмент (15-20 строк) и при помощи характеристики докажите, что перед вами научный текст.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7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стиля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718" y="1428750"/>
            <a:ext cx="5025736" cy="50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</a:t>
            </a:r>
            <a:r>
              <a:rPr lang="ru-RU" sz="5400" dirty="0" smtClean="0"/>
              <a:t>ообщение научных сведений  </a:t>
            </a:r>
          </a:p>
          <a:p>
            <a:r>
              <a:rPr lang="ru-RU" sz="5400" dirty="0" smtClean="0"/>
              <a:t>объяснение научных фактов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565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Сфера употребления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Наука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439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Жанры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779832"/>
              </p:ext>
            </p:extLst>
          </p:nvPr>
        </p:nvGraphicFramePr>
        <p:xfrm>
          <a:off x="1371600" y="1856509"/>
          <a:ext cx="10266218" cy="465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7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Общие стилевые черты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Логичность</a:t>
            </a:r>
          </a:p>
          <a:p>
            <a:r>
              <a:rPr lang="ru-RU" sz="4000" dirty="0" smtClean="0"/>
              <a:t>Точность</a:t>
            </a:r>
          </a:p>
          <a:p>
            <a:r>
              <a:rPr lang="ru-RU" sz="4000" dirty="0" smtClean="0"/>
              <a:t>Отвлеченность и обобщенность</a:t>
            </a:r>
          </a:p>
          <a:p>
            <a:r>
              <a:rPr lang="ru-RU" sz="4000" dirty="0" smtClean="0"/>
              <a:t>объективность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51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Лексические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Нейтральная лексика</a:t>
            </a:r>
          </a:p>
          <a:p>
            <a:r>
              <a:rPr lang="ru-RU" sz="3600" dirty="0" smtClean="0"/>
              <a:t>Употребление слов в прямом значении</a:t>
            </a:r>
          </a:p>
          <a:p>
            <a:r>
              <a:rPr lang="ru-RU" sz="3600" dirty="0" smtClean="0"/>
              <a:t>Отсутствие образных средств</a:t>
            </a:r>
          </a:p>
          <a:p>
            <a:r>
              <a:rPr lang="ru-RU" sz="3600" dirty="0" smtClean="0"/>
              <a:t>Широкое использование абстрактной лексики и терминов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6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Словообразовательные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Международные словообразовательные элементы (авиа-, авто-, анти-, </a:t>
            </a:r>
            <a:r>
              <a:rPr lang="ru-RU" sz="4000" dirty="0" err="1" smtClean="0"/>
              <a:t>био</a:t>
            </a:r>
            <a:r>
              <a:rPr lang="ru-RU" sz="4000" dirty="0" smtClean="0"/>
              <a:t>-, </a:t>
            </a:r>
            <a:r>
              <a:rPr lang="ru-RU" sz="4000" dirty="0" err="1" smtClean="0"/>
              <a:t>интер</a:t>
            </a:r>
            <a:r>
              <a:rPr lang="ru-RU" sz="4000" dirty="0" smtClean="0"/>
              <a:t>- макро-, микро-, поли- ультра- и т.д.)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438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Морфологические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Практически не используются глаголы в 1-м и 2-м лице единственного числа</a:t>
            </a:r>
          </a:p>
          <a:p>
            <a:r>
              <a:rPr lang="ru-RU" sz="3600" dirty="0" smtClean="0"/>
              <a:t>Использование отглагольных существительных (перемотка, проверка и др.)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29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101</TotalTime>
  <Words>240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Научный стиль речи</vt:lpstr>
      <vt:lpstr>Характеристика стиля</vt:lpstr>
      <vt:lpstr>1. Цель</vt:lpstr>
      <vt:lpstr>2. Сфера употребления</vt:lpstr>
      <vt:lpstr>3. Жанры</vt:lpstr>
      <vt:lpstr>4. Общие стилевые черты</vt:lpstr>
      <vt:lpstr>5. Лексические особенности</vt:lpstr>
      <vt:lpstr>6. Словообразовательные особенности</vt:lpstr>
      <vt:lpstr>7. Морфологические особенности</vt:lpstr>
      <vt:lpstr>8. Синтаксические особенности</vt:lpstr>
      <vt:lpstr>Задания</vt:lpstr>
      <vt:lpstr>Распределите слова-термины на две группы: а) лингвистические, б) литературоведческие</vt:lpstr>
      <vt:lpstr>Приведите примеры железнодорожной / строительной терминологии, термины электроснабжения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стиль речи</dc:title>
  <dc:creator>пк</dc:creator>
  <cp:lastModifiedBy>пк</cp:lastModifiedBy>
  <cp:revision>8</cp:revision>
  <dcterms:created xsi:type="dcterms:W3CDTF">2021-09-19T09:13:10Z</dcterms:created>
  <dcterms:modified xsi:type="dcterms:W3CDTF">2022-09-14T10:17:18Z</dcterms:modified>
</cp:coreProperties>
</file>