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73" autoAdjust="0"/>
  </p:normalViewPr>
  <p:slideViewPr>
    <p:cSldViewPr>
      <p:cViewPr varScale="1">
        <p:scale>
          <a:sx n="63" d="100"/>
          <a:sy n="63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8172480" cy="217171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Боевые традиции ВСРФ.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6" name="AutoShape 2" descr="ÐÐ°ÑÑÐ¸Ð½ÐºÐ¸ Ð¿Ð¾ Ð·Ð°Ð¿ÑÐ¾ÑÑ ÐÐ¾ÐµÐ²ÑÐµ ÑÑÐ°Ð´Ð¸ÑÐ¸Ð¸ ÐÐ¡Ð Ð¤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Ð¾ÐµÐ²ÑÐµ ÑÑÐ°Ð´Ð¸ÑÐ¸Ð¸ ÐÐ¡Ð Ð¤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1"/>
            <a:ext cx="7786742" cy="5183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329642" cy="5554683"/>
          </a:xfrm>
        </p:spPr>
        <p:txBody>
          <a:bodyPr>
            <a:normAutofit/>
          </a:bodyPr>
          <a:lstStyle/>
          <a:p>
            <a:r>
              <a:rPr lang="ru-RU" dirty="0" smtClean="0"/>
              <a:t>Что значит для российского воина в современных условиях быть верным воинскому долгу? </a:t>
            </a:r>
          </a:p>
          <a:p>
            <a:r>
              <a:rPr lang="ru-RU" dirty="0" smtClean="0"/>
              <a:t>В тяжелые годы для Родины всегда ощущался подъем нравственности россиян. Высокое слово «Отечество» связывалось с такими понятиями, как «присяга», «долг» и «подвиг» во имя его защиты и независимости. В России нарушение присяги, измена Родине всегда не только осуждались, но и жестоко карались.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50083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Память поколений – дни воинской славы России</a:t>
            </a:r>
            <a:endParaRPr lang="ru-RU" dirty="0" smtClean="0"/>
          </a:p>
          <a:p>
            <a:r>
              <a:rPr lang="ru-RU" dirty="0" smtClean="0"/>
              <a:t>Победы русского оружия над врагами Отечества всегда широко отмечались российской общественностью. В дооктябрьский период Русской Православной Церковью были установлены так называемые </a:t>
            </a:r>
            <a:r>
              <a:rPr lang="ru-RU" dirty="0" err="1" smtClean="0"/>
              <a:t>викториальные</a:t>
            </a:r>
            <a:r>
              <a:rPr lang="ru-RU" dirty="0" smtClean="0"/>
              <a:t> дни, в которые совершались молебны и другие праздничные мероприятия. Это были особые дни, когда общество, чествуя армию и флот, воздавало дань воинскому подвигу, славе и доблести своих защитников.</a:t>
            </a:r>
          </a:p>
          <a:p>
            <a:r>
              <a:rPr lang="ru-RU" dirty="0" smtClean="0"/>
              <a:t>Возрождая одну из лучших российских военных традиций, 13 марта 1995 г. был принят Федеральный закон «О днях воинской славы России» (№32-ФЗ).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Ð°ÑÑÐ¸Ð½ÐºÐ¸ Ð¿Ð¾ Ð·Ð°Ð¿ÑÐ¾ÑÑ Ð´Ð½Ð¸ Ð²Ð¾Ð¸Ð½ÑÐºÐ¾Ð¹ ÑÐ»Ð°Ð²Ñ ÑÐ¾ÑÑ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55468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Дружба и войсковое товарищество – основа боевой готовности войск</a:t>
            </a:r>
            <a:endParaRPr lang="ru-RU" dirty="0" smtClean="0"/>
          </a:p>
          <a:p>
            <a:r>
              <a:rPr lang="ru-RU" dirty="0" smtClean="0"/>
              <a:t>Русская армия всегда отличалась внутренней спаянностью, крепким, единым военным организмом. Солдат видел и сознавал свою силу в военном коллективе, в котором он был одним из членов большой и дружной семьи</a:t>
            </a:r>
          </a:p>
          <a:p>
            <a:r>
              <a:rPr lang="ru-RU" dirty="0" smtClean="0"/>
              <a:t>Солдат всегда дорожит войсковым товариществом и знает, что если он, не щадя своей жизни, выручит товарища, то в опасной ситуации сам получит помощь.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Ð°ÑÑÐ¸Ð½ÐºÐ¸ Ð¿Ð¾ Ð·Ð°Ð¿ÑÐ¾ÑÑ Ð²Ð¾Ð¹ÑÐºÐ¾Ð²Ð¾Ðµ ÑÐ¾Ð²Ð°ÑÐ¸ÑÐµÑÑÐ²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69" y="142852"/>
            <a:ext cx="8667811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Воинский коллектив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12605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Воинский коллектив </a:t>
            </a:r>
            <a:r>
              <a:rPr lang="ru-RU" dirty="0" smtClean="0"/>
              <a:t>– объединенная группа людей, занятых несением военной службы, выполнением задач, вытекающих из функций Вооруженных сил Российской Федерации.</a:t>
            </a:r>
          </a:p>
          <a:p>
            <a:r>
              <a:rPr lang="ru-RU" dirty="0" smtClean="0"/>
              <a:t>Всем укладом армейской жизни воины подразделения поставлены в такие условия, когда на занятиях, в походах, на боевом дежурстве, в казарме и на отдыхе они действуют сообща, чувствуют локоть друг друга, пульс своего коллектива.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Ð°ÑÑÐ¸Ð½ÐºÐ¸ Ð¿Ð¾ Ð·Ð°Ð¿ÑÐ¾ÑÑ Ð²Ð¾Ð¸Ð½ÑÐºÐ¸Ð¹ ÐºÐ¾Ð»Ð»ÐµÐºÑÐ¸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75431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21510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Боевые традиции российских Вооруженных сил</a:t>
            </a:r>
            <a:r>
              <a:rPr lang="ru-RU" dirty="0" smtClean="0"/>
              <a:t> – это исторически сложившиеся в армии и на флоте и передающиеся из поколения в поколение правила, обычаи и нормы поведения военнослужащих.</a:t>
            </a:r>
          </a:p>
          <a:p>
            <a:r>
              <a:rPr lang="ru-RU" dirty="0" smtClean="0"/>
              <a:t>В героическом прошлом России и ее </a:t>
            </a:r>
          </a:p>
          <a:p>
            <a:pPr>
              <a:buNone/>
            </a:pPr>
            <a:r>
              <a:rPr lang="ru-RU" dirty="0" smtClean="0"/>
              <a:t>военных </a:t>
            </a:r>
          </a:p>
          <a:p>
            <a:pPr>
              <a:buNone/>
            </a:pPr>
            <a:r>
              <a:rPr lang="ru-RU" dirty="0" smtClean="0"/>
              <a:t>традициях мы</a:t>
            </a:r>
          </a:p>
          <a:p>
            <a:pPr>
              <a:buNone/>
            </a:pPr>
            <a:r>
              <a:rPr lang="ru-RU" dirty="0" smtClean="0"/>
              <a:t>черпаем силу</a:t>
            </a:r>
          </a:p>
          <a:p>
            <a:pPr>
              <a:buNone/>
            </a:pPr>
            <a:r>
              <a:rPr lang="ru-RU" dirty="0" smtClean="0"/>
              <a:t>и мудрость.</a:t>
            </a:r>
          </a:p>
          <a:p>
            <a:endParaRPr lang="ru-RU" dirty="0"/>
          </a:p>
        </p:txBody>
      </p:sp>
      <p:pic>
        <p:nvPicPr>
          <p:cNvPr id="14338" name="Picture 2" descr="ÐÐ°ÑÑÐ¸Ð½ÐºÐ¸ Ð¿Ð¾ Ð·Ð°Ð¿ÑÐ¾ÑÑ ÐÐ¾ÐµÐ²ÑÐµ ÑÑÐ°Ð´Ð¸ÑÐ¸Ð¸ ÐÐ¡Ð Ð¤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00438"/>
            <a:ext cx="5286380" cy="2973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Важнейшими боевыми традициями российских Вооружённых сил являются: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– преданность Родине, уверенность в своих силах, постоянная готовность к ее защите; </a:t>
            </a:r>
          </a:p>
          <a:p>
            <a:pPr>
              <a:buNone/>
            </a:pPr>
            <a:r>
              <a:rPr lang="ru-RU" dirty="0" smtClean="0"/>
              <a:t>– верность Военной присяге, военному долгу, массовый героизм в бою; </a:t>
            </a:r>
          </a:p>
          <a:p>
            <a:pPr>
              <a:buNone/>
            </a:pPr>
            <a:r>
              <a:rPr lang="ru-RU" dirty="0" smtClean="0"/>
              <a:t>– верность Боевому Знамени воинской части;</a:t>
            </a:r>
          </a:p>
          <a:p>
            <a:pPr>
              <a:buNone/>
            </a:pPr>
            <a:r>
              <a:rPr lang="ru-RU" dirty="0" smtClean="0"/>
              <a:t>– товарищество; </a:t>
            </a:r>
          </a:p>
          <a:p>
            <a:pPr>
              <a:buNone/>
            </a:pPr>
            <a:r>
              <a:rPr lang="ru-RU" dirty="0" smtClean="0"/>
              <a:t>– неустанное стремление к овладению военно-профессиональными знаниями, совершенствованию воинского мастерства.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Патриотизм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– это любовь к своей Родине, народу, его истории, языку, национальной культуре.</a:t>
            </a:r>
          </a:p>
          <a:p>
            <a:r>
              <a:rPr lang="ru-RU" dirty="0" smtClean="0"/>
              <a:t>Истинный патриот любит свое Отечество не за то, что оно дает ему какие-то блага, а потому, что это его Родина. И поэтому он верен ей в самые тяжелые минуты. </a:t>
            </a:r>
          </a:p>
          <a:p>
            <a:endParaRPr lang="ru-RU" dirty="0"/>
          </a:p>
        </p:txBody>
      </p:sp>
      <p:pic>
        <p:nvPicPr>
          <p:cNvPr id="15362" name="Picture 2" descr="ÐÐ°ÑÑÐ¸Ð½ÐºÐ¸ Ð¿Ð¾ Ð·Ð°Ð¿ÑÐ¾ÑÑ Ð¿Ð°ÑÑÐ¸Ð¾ÑÐ¸Ð·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163" y="4214818"/>
            <a:ext cx="3962837" cy="2643182"/>
          </a:xfrm>
          <a:prstGeom prst="rect">
            <a:avLst/>
          </a:prstGeom>
          <a:noFill/>
        </p:spPr>
      </p:pic>
      <p:pic>
        <p:nvPicPr>
          <p:cNvPr id="15364" name="Picture 4" descr="ÐÐ°ÑÑÐ¸Ð½ÐºÐ¸ Ð¿Ð¾ Ð·Ð°Ð¿ÑÐ¾ÑÑ Ð¿Ð°ÑÑÐ¸Ð¾ÑÐ¸Ð·Ð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5042909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29684" cy="657227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Верность воинскому долгу</a:t>
            </a:r>
            <a:endParaRPr lang="ru-RU" dirty="0" smtClean="0"/>
          </a:p>
          <a:p>
            <a:r>
              <a:rPr lang="ru-RU" dirty="0" smtClean="0"/>
              <a:t>Исполнение долга показывает истинное лицо человека, раскрывает нравственные качества личности. </a:t>
            </a:r>
          </a:p>
          <a:p>
            <a:r>
              <a:rPr lang="ru-RU" b="1" dirty="0" smtClean="0"/>
              <a:t>Долг</a:t>
            </a:r>
            <a:r>
              <a:rPr lang="ru-RU" dirty="0" smtClean="0"/>
              <a:t> – это концентрированное выражение определенных обязанностей человека. Высшим выражением долга выступает гражданский, патриотический долг перед Отечеством.</a:t>
            </a:r>
          </a:p>
          <a:p>
            <a:r>
              <a:rPr lang="ru-RU" dirty="0" smtClean="0"/>
              <a:t>Осознание каждым человеком общественных обязанностей как своих личных, четкое их претворение в жизнь и есть выполнение общественного долга.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5911873"/>
          </a:xfrm>
        </p:spPr>
        <p:txBody>
          <a:bodyPr>
            <a:normAutofit/>
          </a:bodyPr>
          <a:lstStyle/>
          <a:p>
            <a:r>
              <a:rPr lang="ru-RU" b="1" dirty="0" smtClean="0"/>
              <a:t>Воинский долг</a:t>
            </a:r>
            <a:r>
              <a:rPr lang="ru-RU" dirty="0" smtClean="0"/>
              <a:t>– это нравственно-правовая норма поведения военнослужащего. </a:t>
            </a:r>
          </a:p>
          <a:p>
            <a:r>
              <a:rPr lang="ru-RU" dirty="0" smtClean="0"/>
              <a:t>Каждому важно понять, что воинский долг – не пожелание, а непременное требование российского общества. Только тот, кто способен переломить себя, свой эгоизм и слабость, может считаться настоящим мужчиной, воином.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86808" cy="5852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Ð»Ð°Ð´Ð¸Ð¼Ð¸Ñ ÐÑÑÐ¸Ð½: Â«Ð¢Ð°ÐºÐ¸Ñ Ð³ÐµÑÐ¾ÐµÐ², ÐºÐ°Ðº Ð¾ÑÐ¸ÑÐµÑ Ð¤Ð¸Ð»Ð¸Ð¿Ð¾Ð², Ñ Ð´ÑÑÐ³Ð¸Ñ ÑÑÑÐ°Ð½ Ð½Ðµ Ð±ÑÐ´ÐµÑ Ð½Ð¸ÐºÐ¾Ð³Ð´Ð°Â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096193" cy="399065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4286256"/>
            <a:ext cx="8715436" cy="235745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Роман </a:t>
            </a:r>
            <a:r>
              <a:rPr lang="ru-RU" dirty="0" err="1" smtClean="0"/>
              <a:t>Филипов</a:t>
            </a:r>
            <a:r>
              <a:rPr lang="ru-RU" dirty="0" smtClean="0"/>
              <a:t> погиб в бою с террористами в Сирии 3 февраля 2018 года. Самолет Су-25 сбили, но пилот успел катапультироваться. Он приземлился в районе, подконтрольном террористам, и вел бой до последних минут жизни. Когда летчика окружили, он подорвал себя гранатой. Роману </a:t>
            </a:r>
            <a:r>
              <a:rPr lang="ru-RU" dirty="0" err="1" smtClean="0"/>
              <a:t>Филипову</a:t>
            </a:r>
            <a:r>
              <a:rPr lang="ru-RU" dirty="0" smtClean="0"/>
              <a:t> посмертно присвоили звание Героя России.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886" y="785794"/>
            <a:ext cx="918488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385</Words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Боевые традиции ВСРФ. </vt:lpstr>
      <vt:lpstr>Слайд 2</vt:lpstr>
      <vt:lpstr>Важнейшими боевыми традициями российских Вооружённых сил являются: </vt:lpstr>
      <vt:lpstr>Патриотизм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Воинский коллектив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Боевые традиции ВСРФ. </dc:title>
  <dc:creator>Admin</dc:creator>
  <cp:lastModifiedBy>Admin</cp:lastModifiedBy>
  <cp:revision>12</cp:revision>
  <dcterms:created xsi:type="dcterms:W3CDTF">2019-02-27T12:02:36Z</dcterms:created>
  <dcterms:modified xsi:type="dcterms:W3CDTF">2022-02-07T14:56:27Z</dcterms:modified>
</cp:coreProperties>
</file>