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Garamond" pitchFamily="18" charset="0"/>
      <p:regular r:id="rId15"/>
      <p:bold r:id="rId16"/>
      <p:italic r:id="rId17"/>
    </p:embeddedFont>
    <p:embeddedFont>
      <p:font typeface="Verdana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223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3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685800"/>
            <a:ext cx="7772400" cy="212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1" name="Shape 21"/>
          <p:cNvGrpSpPr/>
          <p:nvPr/>
        </p:nvGrpSpPr>
        <p:grpSpPr>
          <a:xfrm>
            <a:off x="228600" y="2889250"/>
            <a:ext cx="8610600" cy="201612"/>
            <a:chOff x="228600" y="2667000"/>
            <a:chExt cx="8610600" cy="228600"/>
          </a:xfrm>
        </p:grpSpPr>
        <p:sp>
          <p:nvSpPr>
            <p:cNvPr id="22" name="Shape 22"/>
            <p:cNvSpPr/>
            <p:nvPr/>
          </p:nvSpPr>
          <p:spPr>
            <a:xfrm>
              <a:off x="228600" y="2667000"/>
              <a:ext cx="2870200" cy="228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23"/>
            <p:cNvSpPr/>
            <p:nvPr/>
          </p:nvSpPr>
          <p:spPr>
            <a:xfrm>
              <a:off x="3098800" y="2667000"/>
              <a:ext cx="2870200" cy="22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24"/>
            <p:cNvSpPr/>
            <p:nvPr/>
          </p:nvSpPr>
          <p:spPr>
            <a:xfrm>
              <a:off x="5969000" y="2667000"/>
              <a:ext cx="2870200" cy="2286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1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2003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2004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44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1"/>
          <p:cNvSpPr txBox="1"/>
          <p:nvPr/>
        </p:nvSpPr>
        <p:spPr>
          <a:xfrm>
            <a:off x="0" y="0"/>
            <a:ext cx="228600" cy="228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Shape 12"/>
          <p:cNvCxnSpPr/>
          <p:nvPr/>
        </p:nvCxnSpPr>
        <p:spPr>
          <a:xfrm>
            <a:off x="457200" y="1447800"/>
            <a:ext cx="8077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3" name="Shape 13"/>
          <p:cNvSpPr txBox="1"/>
          <p:nvPr/>
        </p:nvSpPr>
        <p:spPr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/>
          <p:nvPr/>
        </p:nvSpPr>
        <p:spPr>
          <a:xfrm>
            <a:off x="0" y="4572000"/>
            <a:ext cx="228600" cy="228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ctrTitle"/>
          </p:nvPr>
        </p:nvSpPr>
        <p:spPr>
          <a:xfrm>
            <a:off x="685800" y="685800"/>
            <a:ext cx="7772400" cy="212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00"/>
              <a:buFont typeface="Garamond"/>
              <a:buNone/>
            </a:pPr>
            <a:r>
              <a:rPr lang="en-US" sz="58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Редактор диаграмм Dia</a:t>
            </a: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50"/>
              <a:buFont typeface="Noto Sans Symbols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Информационные технологии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Окно программы Dia</a:t>
            </a:r>
            <a:endParaRPr/>
          </a:p>
        </p:txBody>
      </p:sp>
      <p:pic>
        <p:nvPicPr>
          <p:cNvPr id="96" name="Shape 96"/>
          <p:cNvPicPr preferRelativeResize="0"/>
          <p:nvPr/>
        </p:nvPicPr>
        <p:blipFill rotWithShape="1">
          <a:blip r:embed="rId3">
            <a:alphaModFix/>
          </a:blip>
          <a:srcRect l="17500" t="14581" r="36250" b="8332"/>
          <a:stretch/>
        </p:blipFill>
        <p:spPr>
          <a:xfrm>
            <a:off x="2362200" y="381000"/>
            <a:ext cx="64770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Форматы, поддерживаемые Dia</a:t>
            </a: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3058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Основной формат сохранения .dia.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Вы можете также экспортировать результат работы в один из многих графических форматов, включая TIFF, JPEG и SVG.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Возможность сохранения в SVG нацелена на будущее, т.к. формат XML имеет все шансы стать общепринятым стандартом веб-графики. XML — это просто текст, и поэтому, им легче манипулировать на лету, нежели бинарным файлом, к примеру, в формате JPEG.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Библиотеки Dia</a:t>
            </a:r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Dia предоставляет на выбор пользователя большой набор геометрических фигур, библиотеку клипартов, электрические схемы, пиктограммы по компьютерным сетям Cisco, а также кибернетические, гидравлические, логические и многие другие символы.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Dia</a:t>
            </a:r>
            <a:endParaRPr/>
          </a:p>
        </p:txBody>
      </p:sp>
      <p:pic>
        <p:nvPicPr>
          <p:cNvPr id="42" name="Shape 4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3888" t="28591" r="80555" b="57952"/>
          <a:stretch/>
        </p:blipFill>
        <p:spPr>
          <a:xfrm>
            <a:off x="7086600" y="-381000"/>
            <a:ext cx="18288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Shape 43"/>
          <p:cNvSpPr txBox="1"/>
          <p:nvPr/>
        </p:nvSpPr>
        <p:spPr>
          <a:xfrm>
            <a:off x="533400" y="1447800"/>
            <a:ext cx="8001000" cy="474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en-US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названии программы </a:t>
            </a:r>
            <a:r>
              <a:rPr lang="en-US" sz="28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Dia</a:t>
            </a:r>
            <a:r>
              <a:rPr lang="en-US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уже заложено ее назначение. Разработчики представляют ее как </a:t>
            </a:r>
            <a:r>
              <a:rPr lang="en-US" sz="28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приложение для рисования структурированных диаграмм</a:t>
            </a:r>
            <a:r>
              <a:rPr lang="en-US" sz="24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r>
              <a:rPr lang="en-US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en-US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Что же такое структурированные диаграммы?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Verdana"/>
              <a:buNone/>
            </a:pPr>
            <a:r>
              <a:rPr lang="en-US" sz="2800" b="1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Диаграмма - это графическое изображение, наглядно показывающее соотношение каких-либо величин</a:t>
            </a:r>
            <a:r>
              <a:rPr lang="en-US" sz="2800" b="0" i="0" u="non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en-US"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Структурированный - имеющий четкую структуру. Таким образом, структурированная диаграмма четко показывает связи, отношения различных объектов в единой структуре.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Пример диаграммы</a:t>
            </a:r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Данные, представленные в виде диаграммы, гораздо нагляднее и понятнее, чем простое словесное описание. </a:t>
            </a:r>
            <a:r>
              <a:rPr lang="en-US"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Ярким тому примером является Круговорот воды в природе. Попробуйте описать такой многогранный процесс. А теперь посмотрите на рисунок. Правда, так гораздо лучше? Это и есть структурированная диаграмма.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Пример диаграммы</a:t>
            </a:r>
            <a:endParaRPr/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3">
            <a:alphaModFix/>
          </a:blip>
          <a:srcRect l="18124" t="20832" r="38749" b="27082"/>
          <a:stretch/>
        </p:blipFill>
        <p:spPr>
          <a:xfrm>
            <a:off x="1066800" y="1524000"/>
            <a:ext cx="7010400" cy="5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Использование Dia</a:t>
            </a:r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Использование Dia в презентациях</a:t>
            </a:r>
            <a:endParaRPr/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2190750"/>
            <a:ext cx="7239000" cy="378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Использование Dia</a:t>
            </a: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2D и 3D карты местности </a:t>
            </a:r>
            <a:endParaRPr/>
          </a:p>
        </p:txBody>
      </p:sp>
      <p:pic>
        <p:nvPicPr>
          <p:cNvPr id="69" name="Shape 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2200" y="2438400"/>
            <a:ext cx="4495800" cy="3459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Использование Dia</a:t>
            </a:r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Блок-схема процесса</a:t>
            </a:r>
            <a:endParaRPr/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2600" y="685800"/>
            <a:ext cx="3222625" cy="54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762000"/>
            <a:ext cx="40386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Использование Dia</a:t>
            </a: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1910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Организационные диаграммы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Garamond"/>
              <a:buNone/>
            </a:pPr>
            <a:r>
              <a:rPr lang="en-US" sz="4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rPr>
              <a:t>Использование Dia</a:t>
            </a:r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Noto Sans Symbols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Технические схемы</a:t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9400" y="2514600"/>
            <a:ext cx="5943600" cy="374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Уровень">
  <a:themeElements>
    <a:clrScheme name="default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99CC00"/>
      </a:accent4>
      <a:accent5>
        <a:srgbClr val="CCCC66"/>
      </a:accent5>
      <a:accent6>
        <a:srgbClr val="FFFFFF"/>
      </a:accent6>
      <a:hlink>
        <a:srgbClr val="FFCC00"/>
      </a:hlink>
      <a:folHlink>
        <a:srgbClr val="CC99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Экран (4:3)</PresentationFormat>
  <Paragraphs>27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Noto Sans Symbols</vt:lpstr>
      <vt:lpstr>Garamond</vt:lpstr>
      <vt:lpstr>Verdana</vt:lpstr>
      <vt:lpstr>Уровень</vt:lpstr>
      <vt:lpstr>Редактор диаграмм Dia</vt:lpstr>
      <vt:lpstr>Dia</vt:lpstr>
      <vt:lpstr>Пример диаграммы</vt:lpstr>
      <vt:lpstr>Пример диаграммы</vt:lpstr>
      <vt:lpstr>Использование Dia</vt:lpstr>
      <vt:lpstr>Использование Dia</vt:lpstr>
      <vt:lpstr>Использование Dia</vt:lpstr>
      <vt:lpstr>Использование Dia</vt:lpstr>
      <vt:lpstr>Использование Dia</vt:lpstr>
      <vt:lpstr>Окно программы Dia</vt:lpstr>
      <vt:lpstr>Форматы, поддерживаемые Dia</vt:lpstr>
      <vt:lpstr>Библиотеки Dia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Редактор диаграмм Dia</dc:title>
  <dc:creator>Настя</dc:creator>
  <cp:lastModifiedBy>Виталий</cp:lastModifiedBy>
  <cp:revision>1</cp:revision>
  <dcterms:modified xsi:type="dcterms:W3CDTF">2023-05-05T03:04:59Z</dcterms:modified>
</cp:coreProperties>
</file>