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357166"/>
            <a:ext cx="5572132" cy="67151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России первый орден появился в самом конце XVII в. В 1699 г. Петром I был учрежден орден Святого Андрея Первозванного с девизом «За веру и верность».</a:t>
            </a:r>
          </a:p>
          <a:p>
            <a:r>
              <a:rPr lang="ru-RU" dirty="0" smtClean="0"/>
              <a:t>Знак ордена — крест особой формы в виде буквы «X» с изображением фигуры святого Андрея Первозванного, который носили на широкой </a:t>
            </a:r>
            <a:r>
              <a:rPr lang="ru-RU" dirty="0" err="1" smtClean="0"/>
              <a:t>голубой</a:t>
            </a:r>
            <a:r>
              <a:rPr lang="ru-RU" dirty="0" smtClean="0"/>
              <a:t> ленте через правое плечо. Орден включал также звезду, имевшую восемь лучей, с круглым центральным медальоном, в котором также помещалось изображение Андреевского креста. По кругу шла надпись: «За веру и верность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Орден назван в честь Андрея Первозванного — апостола, одного из первых </a:t>
            </a:r>
            <a:r>
              <a:rPr lang="ru-RU" dirty="0" smtClean="0"/>
              <a:t>и </a:t>
            </a:r>
            <a:r>
              <a:rPr lang="ru-RU" dirty="0" smtClean="0"/>
              <a:t>ближайших учеников Христа. </a:t>
            </a:r>
            <a:r>
              <a:rPr lang="ru-RU" dirty="0" smtClean="0"/>
              <a:t>По </a:t>
            </a:r>
            <a:r>
              <a:rPr lang="ru-RU" dirty="0" smtClean="0"/>
              <a:t>преданию, он был распят в Греции на </a:t>
            </a:r>
            <a:r>
              <a:rPr lang="ru-RU" dirty="0" smtClean="0"/>
              <a:t>косом. </a:t>
            </a:r>
            <a:r>
              <a:rPr lang="ru-RU" dirty="0" smtClean="0"/>
              <a:t>Крест такой формы помещается также на военно-морском Андреевском флаге.</a:t>
            </a:r>
          </a:p>
          <a:p>
            <a:endParaRPr lang="ru-RU" dirty="0"/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57166"/>
            <a:ext cx="3333750" cy="2381250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¾ÑÐ´ÐµÐ½ Ð°Ð½Ð´ÑÐµÑ Ð¿ÐµÑÐ²Ð¾Ð·Ð²Ð°Ð½Ð½Ð¾Ð³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371849"/>
            <a:ext cx="33337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>
            <a:spLocks noGrp="1"/>
          </p:cNvSpPr>
          <p:nvPr>
            <p:ph sz="half" idx="1"/>
          </p:nvPr>
        </p:nvSpPr>
        <p:spPr>
          <a:xfrm>
            <a:off x="0" y="214313"/>
            <a:ext cx="5786438" cy="66436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ходе русско-турецкой войны 1768—1774 гг., в 1769 г., был учрежден Императорский Военный орден Святого великомученика и </a:t>
            </a:r>
            <a:r>
              <a:rPr lang="ru-RU" dirty="0" err="1" smtClean="0"/>
              <a:t>победоносца</a:t>
            </a:r>
            <a:r>
              <a:rPr lang="ru-RU" dirty="0" smtClean="0"/>
              <a:t> Георгия с девизом «За службу и храбрость». Орденом награждались офицеры и генералы за воинские отличия. </a:t>
            </a:r>
            <a:r>
              <a:rPr lang="ru-RU" dirty="0" smtClean="0"/>
              <a:t>Орден </a:t>
            </a:r>
            <a:r>
              <a:rPr lang="ru-RU" dirty="0" smtClean="0"/>
              <a:t>Св. Георгия имел четыре степени, причем первый раз награждаемый должен был представляться к 4-й, низшей степени, в следующий раз — к 3-й, далее — к 2-й и 1-й. Георгиевский орден имел особое положение, и его предписывалось носить всегда, на любой одежде.</a:t>
            </a:r>
          </a:p>
          <a:p>
            <a:endParaRPr lang="ru-RU" dirty="0"/>
          </a:p>
        </p:txBody>
      </p:sp>
      <p:pic>
        <p:nvPicPr>
          <p:cNvPr id="24580" name="Picture 4" descr="ÐÐ°ÑÑÐ¸Ð½ÐºÐ¸ Ð¿Ð¾ Ð·Ð°Ð¿ÑÐ¾ÑÑ Ð¾ÑÐ´ÐµÐ½ Ð¡Ð²ÑÑÐ¾Ð³Ð¾ Ð²ÐµÐ»Ð¸ÐºÐ¾Ð¼ÑÑÐµÐ½Ð¸ÐºÐ° Ð¸ Ð¿Ð¾Ð±ÐµÐ´Ð¾Ð½Ð¾ÑÑÐ° ÐÐµÐ¾Ñ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878" y="928670"/>
            <a:ext cx="344712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29132"/>
            <a:ext cx="9286940" cy="2428868"/>
          </a:xfrm>
        </p:spPr>
        <p:txBody>
          <a:bodyPr>
            <a:normAutofit/>
          </a:bodyPr>
          <a:lstStyle/>
          <a:p>
            <a:r>
              <a:rPr lang="ru-RU" dirty="0" smtClean="0"/>
              <a:t>В 1807 г. император Александр I учредил для солдат и унтер- офицеров знак отличия военного ордена четырех степеней: первые две степени символизировали золотой, а две последующие — серебряный крест на георгиевской ленте. </a:t>
            </a:r>
            <a:endParaRPr lang="ru-RU" dirty="0"/>
          </a:p>
        </p:txBody>
      </p:sp>
      <p:pic>
        <p:nvPicPr>
          <p:cNvPr id="25602" name="Picture 2" descr="ÐÐ°ÑÑÐ¸Ð½ÐºÐ¸ Ð¿Ð¾ Ð·Ð°Ð¿ÑÐ¾ÑÑ Ð¾ÑÐ´ÐµÐ½ Ð¡Ð²ÑÑÐ¾Ð³Ð¾ Ð²ÐµÐ»Ð¸ÐºÐ¾Ð¼ÑÑÐµÐ½Ð¸ÐºÐ° Ð¸ Ð¿Ð¾Ð±ÐµÐ´Ð¾Ð½Ð¾ÑÑÐ° ÐÐµÐ¾Ñ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6750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257676" cy="5554683"/>
          </a:xfrm>
        </p:spPr>
        <p:txBody>
          <a:bodyPr>
            <a:normAutofit/>
          </a:bodyPr>
          <a:lstStyle/>
          <a:p>
            <a:r>
              <a:rPr lang="ru-RU" dirty="0" smtClean="0"/>
              <a:t>В 1913 г. был утвержден новый статут комплекта наград, который стал называться Георгиевским. В числе этих наград был и солдатский крест, названный Георгиевским, который имел четыре степени.</a:t>
            </a:r>
            <a:endParaRPr lang="ru-RU" dirty="0"/>
          </a:p>
        </p:txBody>
      </p:sp>
      <p:pic>
        <p:nvPicPr>
          <p:cNvPr id="26626" name="Picture 2" descr="ÐÐ°ÑÑÐ¸Ð½ÐºÐ¸ Ð¿Ð¾ Ð·Ð°Ð¿ÑÐ¾ÑÑ ÑÐ¾Ð»Ð´Ð°ÑÑÐºÐ¸Ð¹ Ð³ÐµÐ¾ÑÐ³Ð¸ÐµÐ²ÑÐºÐ¸Ð¹ ÐºÑÐµ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105150" cy="541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Первым советским орденом стал орден Красного Знамени, который был учрежден в 1918 г. В положении об ордене было определено, что он присуждается гражданам РСФСР, проявившим особую храбрость и мужество при боевой деятельности.</a:t>
            </a:r>
          </a:p>
          <a:p>
            <a:endParaRPr lang="ru-RU" dirty="0"/>
          </a:p>
        </p:txBody>
      </p:sp>
      <p:pic>
        <p:nvPicPr>
          <p:cNvPr id="27650" name="Picture 2" descr="ÐÐ°ÑÑÐ¸Ð½ÐºÐ¸ Ð¿Ð¾ Ð·Ð°Ð¿ÑÐ¾ÑÑ Ð¾ÑÐ´ÐµÐ½ ÐºÑÐ°ÑÐ½Ð¾Ð³Ð¾ Ð·Ð½Ð°Ð¼Ðµ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209926"/>
          </a:xfrm>
          <a:prstGeom prst="rect">
            <a:avLst/>
          </a:prstGeom>
          <a:noFill/>
        </p:spPr>
      </p:pic>
      <p:pic>
        <p:nvPicPr>
          <p:cNvPr id="27652" name="Picture 4" descr="ÐÐ°ÑÑÐ¸Ð½ÐºÐ¸ Ð¿Ð¾ Ð·Ð°Ð¿ÑÐ¾ÑÑ Ð¾ÑÐ´ÐµÐ½ ÐºÑÐ°ÑÐ½Ð¾Ð³Ð¾ Ð·Ð½Ð°Ð¼Ðµ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62313"/>
            <a:ext cx="1643074" cy="339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929322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6 апреля 1930 г. был учрежден орден Ленина как высшая государственная награда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апреле 1934 г. было учреждено звание Героя Советского Союза, которое не имело специального орденского знака. Награжденным вручались ордена Ленина и именная Грамота Героя. 5 1939 г. была введена золотая звезда на алой прямоугольной колодке — медаль «Золотая Звезда», которая вручалась Героям Советского Союза вместе с орденом Ленина. Эту медаль носили на любой одежде (не только военной).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ÐÐ°ÑÑÐ¸Ð½ÐºÐ¸ Ð¿Ð¾ Ð·Ð°Ð¿ÑÐ¾ÑÑ Ð¾ÑÐ´ÐµÐ½ Ð»ÐµÐ½Ð¸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857500" cy="2952751"/>
          </a:xfrm>
          <a:prstGeom prst="rect">
            <a:avLst/>
          </a:prstGeom>
          <a:noFill/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86124"/>
            <a:ext cx="177437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Одновременно с положением об ордене Ленина был утвержден статут ордена Красной Звезды, которым награждались за большие заслуги в деле обороны СССР как в военное, так и в мирное время. Орден Красной Звезды стал самой массовой наградой.</a:t>
            </a:r>
          </a:p>
          <a:p>
            <a:endParaRPr lang="ru-RU" dirty="0"/>
          </a:p>
        </p:txBody>
      </p:sp>
      <p:pic>
        <p:nvPicPr>
          <p:cNvPr id="29698" name="Picture 2" descr="ÐÐ°ÑÑÐ¸Ð½ÐºÐ¸ Ð¿Ð¾ Ð·Ð°Ð¿ÑÐ¾ÑÑ Ð¾ÑÐ´ÐµÐ½ ÐºÑÐ°ÑÐ½Ð¾Ð¹ Ð·Ð²ÐµÐ·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71480"/>
            <a:ext cx="4067204" cy="5840435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Великой Отечественной войны для награждения участников войны были учреждены специальные воинские награды. В мае 1942 г. был учрежден орден Отечественной войны 1-й и 2-й степени.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214710" cy="3419904"/>
          </a:xfrm>
          <a:prstGeom prst="rect">
            <a:avLst/>
          </a:prstGeom>
          <a:noFill/>
        </p:spPr>
      </p:pic>
      <p:pic>
        <p:nvPicPr>
          <p:cNvPr id="30724" name="Picture 4" descr="ÐÐ°ÑÑÐ¸Ð½ÐºÐ¸ Ð¿Ð¾ Ð·Ð°Ð¿ÑÐ¾ÑÑ Ð¾ÑÐ´ÐµÐ½ Ð¾ÑÐµÑÐµÑÑÐ²ÐµÐ½Ð½Ð¾Ð¹ Ð²Ð¾Ð¹Ð½Ñ 2 ÑÑÐµÐ¿Ðµ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757742" cy="63579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июле 1942 г. были учреждены три ордена: Суворова, Кутузова и Александра Невского.</a:t>
            </a:r>
          </a:p>
          <a:p>
            <a:r>
              <a:rPr lang="ru-RU" dirty="0" smtClean="0"/>
              <a:t>Ордена Суворова и Кутузова имели три степени и предназначались для награждения военачальников разных рангов. Орден Суворова —за разработку и успешное проведение наступательных операций, орден Кутузова — за организацию эффективных оборонительных действий.</a:t>
            </a:r>
          </a:p>
          <a:p>
            <a:r>
              <a:rPr lang="ru-RU" dirty="0" smtClean="0"/>
              <a:t>Орден Александра Невского предназначался для командиров и военачальников, умеющих воевать не числом, а умением.</a:t>
            </a:r>
          </a:p>
          <a:p>
            <a:endParaRPr lang="ru-RU" dirty="0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214578" cy="2101118"/>
          </a:xfrm>
          <a:prstGeom prst="rect">
            <a:avLst/>
          </a:prstGeom>
          <a:noFill/>
        </p:spPr>
      </p:pic>
      <p:pic>
        <p:nvPicPr>
          <p:cNvPr id="31748" name="Picture 4" descr="ÐÐ°ÑÑÐ¸Ð½ÐºÐ¸ Ð¿Ð¾ Ð·Ð°Ð¿ÑÐ¾ÑÑ Ð¾ÑÐ´ÐµÐ½ ÐºÑÑÑÐ·Ð¾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14554"/>
            <a:ext cx="2048842" cy="2143140"/>
          </a:xfrm>
          <a:prstGeom prst="rect">
            <a:avLst/>
          </a:prstGeom>
          <a:noFill/>
        </p:spPr>
      </p:pic>
      <p:pic>
        <p:nvPicPr>
          <p:cNvPr id="317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220442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643470" cy="6572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ноябре 1943 г. были утверждены знак и статут ордена «Победа» — высшего военного ордена. Это самый дорогой наградной знак, он представляет собой платиновую звезду с рубиновыми лучами, окаймленными бриллиантами. Диаметр звезды—72 мм, вес бриллиантов — 16 каратов. Всего этой наградой были отмечены 12 человек. Первым орденом «Победа» был награжден маршал Г. К. Жуков.</a:t>
            </a:r>
          </a:p>
          <a:p>
            <a:endParaRPr lang="ru-RU" dirty="0"/>
          </a:p>
        </p:txBody>
      </p:sp>
      <p:pic>
        <p:nvPicPr>
          <p:cNvPr id="32770" name="Picture 2" descr="ÐÐ°ÑÑÐ¸Ð½ÐºÐ¸ Ð¿Ð¾ Ð·Ð°Ð¿ÑÐ¾ÑÑ Ð¾ÑÐ´ÐµÐ½ Ð¿Ð¾Ð±Ðµ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91028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Ð¸Ð¼Ð²Ð¾Ð»Ñ Ð²Ð¾Ð¸Ð½ÑÐºÐ¾Ð¹ ÑÐµ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3571900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марте 1944 г. были учреждены ордена Ушакова и Нахимова двух степеней.</a:t>
            </a:r>
          </a:p>
          <a:p>
            <a:r>
              <a:rPr lang="ru-RU" dirty="0" smtClean="0"/>
              <a:t>В ноябре 1943 г. был учрежден орден Славы трех степеней для рядового и сержантского состава. В качестве знака ордена была принята звезда с изображением Спасской башни и надписью «Слава» на медальоне. </a:t>
            </a:r>
            <a:endParaRPr lang="ru-RU" dirty="0"/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2619375" cy="2619375"/>
          </a:xfrm>
          <a:prstGeom prst="rect">
            <a:avLst/>
          </a:prstGeom>
          <a:noFill/>
        </p:spPr>
      </p:pic>
      <p:pic>
        <p:nvPicPr>
          <p:cNvPr id="33796" name="Picture 4" descr="ÐÐ°ÑÑÐ¸Ð½ÐºÐ¸ Ð¿Ð¾ Ð·Ð°Ð¿ÑÐ¾ÑÑ Ð¾ÑÐ´ÐµÐ½ Ð½Ð°ÑÐ¸Ð¼Ð¾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795" y="214290"/>
            <a:ext cx="2543205" cy="2568894"/>
          </a:xfrm>
          <a:prstGeom prst="rect">
            <a:avLst/>
          </a:prstGeom>
          <a:noFill/>
        </p:spPr>
      </p:pic>
      <p:pic>
        <p:nvPicPr>
          <p:cNvPr id="33798" name="Picture 6" descr="ÐÐ°ÑÑÐ¸Ð½ÐºÐ¸ Ð¿Ð¾ Ð·Ð°Ð¿ÑÐ¾ÑÑ Ð¾ÑÐ´ÐµÐ½ ÑÐ»Ð°Ð²Ñ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00372"/>
            <a:ext cx="4929222" cy="354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786842" cy="2286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Российской Федерации в марте 1992 г. было установлено звание Героя Российской Федерации и утвержден знак отличия — медаль «Золотая Звезда».</a:t>
            </a:r>
          </a:p>
          <a:p>
            <a:r>
              <a:rPr lang="ru-RU" dirty="0" smtClean="0"/>
              <a:t>В 1994—1995 гг. были учреждены ордена: «За заслуги перед Отечеством» четырех степеней, орден Мужества, орден «За военные заслуги», орден Почета, орден Дружбы, орден Жукова </a:t>
            </a:r>
            <a:endParaRPr lang="ru-RU" dirty="0"/>
          </a:p>
        </p:txBody>
      </p:sp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069"/>
            <a:ext cx="2285984" cy="4251931"/>
          </a:xfrm>
          <a:prstGeom prst="rect">
            <a:avLst/>
          </a:prstGeom>
          <a:noFill/>
        </p:spPr>
      </p:pic>
      <p:pic>
        <p:nvPicPr>
          <p:cNvPr id="348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3"/>
            <a:ext cx="2089993" cy="4214818"/>
          </a:xfrm>
          <a:prstGeom prst="rect">
            <a:avLst/>
          </a:prstGeom>
          <a:noFill/>
        </p:spPr>
      </p:pic>
      <p:pic>
        <p:nvPicPr>
          <p:cNvPr id="34822" name="Picture 6" descr="ÐÐ°ÑÑÐ¸Ð½ÐºÐ¸ Ð¿Ð¾ Ð·Ð°Ð¿ÑÐ¾ÑÑ Ð¾ÑÐ´ÐµÐ½ Ð¼ÑÐ¶ÐµÑÑÐ²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2"/>
            <a:ext cx="2072167" cy="4214818"/>
          </a:xfrm>
          <a:prstGeom prst="rect">
            <a:avLst/>
          </a:prstGeom>
          <a:noFill/>
        </p:spPr>
      </p:pic>
      <p:pic>
        <p:nvPicPr>
          <p:cNvPr id="34824" name="Picture 8" descr="ÐÐ°ÑÑÐ¸Ð½ÐºÐ¸ Ð¿Ð¾ Ð·Ð°Ð¿ÑÐ¾ÑÑ Ð¾ÑÐ´ÐµÐ½ Ð·Ð° Ð²Ð¾ÐµÐ½Ð½ÑÐµ Ð·Ð°ÑÐ»ÑÐ³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3185" y="2643182"/>
            <a:ext cx="2090815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296974"/>
          </a:xfrm>
        </p:spPr>
        <p:txBody>
          <a:bodyPr/>
          <a:lstStyle/>
          <a:p>
            <a:r>
              <a:rPr lang="ru-RU" dirty="0" smtClean="0"/>
              <a:t>Ордена Почета, Дружбы, Жукова</a:t>
            </a:r>
            <a:endParaRPr lang="ru-RU" dirty="0"/>
          </a:p>
        </p:txBody>
      </p:sp>
      <p:pic>
        <p:nvPicPr>
          <p:cNvPr id="35842" name="Picture 2" descr="ÐÐ°ÑÑÐ¸Ð½ÐºÐ¸ Ð¿Ð¾ Ð·Ð°Ð¿ÑÐ¾ÑÑ Ð¾ÑÐ´ÐµÐ½ Ð¿Ð¾ÑÐµ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428892" cy="4815172"/>
          </a:xfrm>
          <a:prstGeom prst="rect">
            <a:avLst/>
          </a:prstGeom>
          <a:noFill/>
        </p:spPr>
      </p:pic>
      <p:pic>
        <p:nvPicPr>
          <p:cNvPr id="35844" name="Picture 4" descr="ÐÐ°ÑÑÐ¸Ð½ÐºÐ¸ Ð¿Ð¾ Ð·Ð°Ð¿ÑÐ¾ÑÑ Ð¾ÑÐ´ÐµÐ½ Ð´ÑÑÐ¶Ð±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302262" cy="4714908"/>
          </a:xfrm>
          <a:prstGeom prst="rect">
            <a:avLst/>
          </a:prstGeom>
          <a:noFill/>
        </p:spPr>
      </p:pic>
      <p:pic>
        <p:nvPicPr>
          <p:cNvPr id="35846" name="Picture 6" descr="ÐÐ°ÑÑÐ¸Ð½ÐºÐ¸ Ð¿Ð¾ Ð·Ð°Ð¿ÑÐ¾ÑÑ Ð¾ÑÐ´ÐµÐ½ Ð¶ÑÐºÐ¾Ð²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428892" cy="464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Орден — это знак отличия, государственная награда за особые заслуги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Боевое Знамя воинской части - символ воинской чести, доблести и славы.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Боевое Знамя</a:t>
            </a:r>
            <a:r>
              <a:rPr lang="ru-RU" dirty="0" smtClean="0"/>
              <a:t> - это знак, объединяющий воинскую часть и указывающий на ее принадлежность к Вооруженным Силам государства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Значение воинского знамени во все времена было огромно. Всегда считалось, что знамя - это эмблема чести полка, чести тех, кто собрался под ним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Честь и Родина - две тесно связанные между собой идеи, воплощенные в воинском знамени. Каждый воин должен жертвовать своей жизнью для защиты знамени. Роль воинского знамени заключается в установлении связи настоящего с прошлым, чтобы сделать первое достойным нашей славной истории.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28" cy="64293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Боевое Знамя вручается воинским частям по их сформировании от имени Президента Российской Федерации представителями Министерства обороны Российской Федерации. </a:t>
            </a:r>
            <a:endParaRPr lang="ru-RU" dirty="0" smtClean="0"/>
          </a:p>
          <a:p>
            <a:r>
              <a:rPr lang="ru-RU" dirty="0" smtClean="0"/>
              <a:t>Боевое </a:t>
            </a:r>
            <a:r>
              <a:rPr lang="ru-RU" dirty="0" smtClean="0"/>
              <a:t>Знамя сохраняется за воинской частью на все время независимо от изменения наименования и нумерации воинском части. </a:t>
            </a:r>
            <a:r>
              <a:rPr lang="ru-RU" dirty="0" smtClean="0"/>
              <a:t>Боевое </a:t>
            </a:r>
            <a:r>
              <a:rPr lang="ru-RU" dirty="0" smtClean="0"/>
              <a:t>Знамя всегда находится со своей воинской частью, а на поле боя - в районе боевых действий части. Весь личный состав воинской части обязан самоотверженно и мужественно защищать Боевое Знамя в бою и не допускать его захвата противником.</a:t>
            </a:r>
          </a:p>
          <a:p>
            <a:r>
              <a:rPr lang="ru-RU" dirty="0" smtClean="0"/>
              <a:t>При утрате Боевого Знамени командир воинской части и военнослужащие, непосредственно виновные в таком позоре, подлежат суду, а воинская часть - расформированию.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01080" cy="61976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Вооруженных Силах Российской Федерации Боевое Знамя выносится к воинской части в особо торжественных случаях: в дни приведения к Военной присяге, в день годового праздника воинской части, в дни вручения личному составу вооружения и военной техники. </a:t>
            </a:r>
            <a:endParaRPr lang="ru-RU" dirty="0" smtClean="0"/>
          </a:p>
          <a:p>
            <a:r>
              <a:rPr lang="ru-RU" dirty="0" smtClean="0"/>
              <a:t>Боевое </a:t>
            </a:r>
            <a:r>
              <a:rPr lang="ru-RU" dirty="0" smtClean="0"/>
              <a:t>Знамя может выноситься к воинской части по решению командира части при проводах солдат и сержантов, уволенных в запас. </a:t>
            </a:r>
            <a:r>
              <a:rPr lang="ru-RU" dirty="0" smtClean="0"/>
              <a:t>Оно </a:t>
            </a:r>
            <a:r>
              <a:rPr lang="ru-RU" dirty="0" smtClean="0"/>
              <a:t>всегда под охраной караула, а при выносе его к воинской части - под охраной знаменного взвода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 Боевому Знамени приказом командира по части назначаются знаменщик и два ассистента из числа сержантов, прапорщиков или офицеров, как правило, награжденных орденами и медалями и являющихся отличниками боевой подготовки.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59293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Приказом командира по части назначается знаменный взвод. К части Боевое Знамя всегда выносится развернутым. Когда знаменный взвод с Боевым Знаменем приблизится к полку на 40 - 50 шагов, командир полка командует: "Полк, под Знамя - смирно!" По этой команде командиры подразделений прикладывают руку к головному убору, все поворачивают голову в сторону Боевого Знамени и провожают его взглядом, оркестр играет "Встречный марш".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ÑÐ¸Ð¼Ð²Ð¾Ð»Ñ Ð²Ð¾Ð¸Ð½ÑÐºÐ¾Ð¹ ÑÐµ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ÑÐ´ÐµÐ½Ð° â Ð¿Ð¾ÑÐµÑÐ½ÑÐµ Ð½Ð°Ð³ÑÐ°Ð´Ñ Ð·Ð° Ð²Ð¾Ð¸Ð½ÑÐºÐ¸Ðµ Ð¾ÑÐ»Ð¸ÑÐ¸Ñ Ð¸ Ð·Ð°ÑÐ»ÑÐ³Ð¸ Ð² Ð±Ð¾Ñ Ð¸ Ð²Ð¾ÐµÐ½Ð½Ð¾Ð¹ ÑÐ»ÑÐ¶Ð±Ð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15598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1044</Words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Боевое Знамя воинской части - символ воинской чести, доблести и славы.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Ордена Почета, Дружбы, Жукова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2019-03-04T15:00:12Z</dcterms:created>
  <dcterms:modified xsi:type="dcterms:W3CDTF">2019-03-04T18:51:57Z</dcterms:modified>
</cp:coreProperties>
</file>