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70" r:id="rId4"/>
    <p:sldId id="258" r:id="rId5"/>
    <p:sldId id="259" r:id="rId6"/>
    <p:sldId id="260" r:id="rId7"/>
    <p:sldId id="261" r:id="rId8"/>
    <p:sldId id="262" r:id="rId9"/>
    <p:sldId id="272" r:id="rId10"/>
    <p:sldId id="263" r:id="rId11"/>
    <p:sldId id="271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4398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Влияние </a:t>
            </a:r>
            <a:r>
              <a:rPr lang="ru-RU" b="1" dirty="0"/>
              <a:t>неблагоприятной окружающей среды на здоровье человека.</a:t>
            </a:r>
            <a:endParaRPr lang="ru-RU" dirty="0"/>
          </a:p>
        </p:txBody>
      </p:sp>
      <p:pic>
        <p:nvPicPr>
          <p:cNvPr id="1026" name="Picture 2" descr="Картинки по запросу влияние неблагоприятной окружающей среды на здоровье человека об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86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Загрязнение вод.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8643998" cy="514353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 Основные загрязнители природных вод — нефть и нефтепродукты, которые поступают в воду в результате естественных выходов нефти в районах её залегания, нефтедобычи, транспортировки, переработки и использования в качестве топлива и промышленного сырья.</a:t>
            </a:r>
          </a:p>
          <a:p>
            <a:r>
              <a:rPr lang="ru-RU" dirty="0"/>
              <a:t>Загрязнение водной среды происходит при поступлении в водоёмы жидкости, стекающей с обработанных химикатами сельскохозяйственных и лесных земель, и при сбросе в водоёмы отходов предприятий. </a:t>
            </a:r>
            <a:endParaRPr lang="ru-RU" dirty="0" smtClean="0"/>
          </a:p>
          <a:p>
            <a:r>
              <a:rPr lang="ru-RU" dirty="0" smtClean="0"/>
              <a:t>Всё </a:t>
            </a:r>
            <a:r>
              <a:rPr lang="ru-RU" dirty="0"/>
              <a:t>это ухудшает санитарно-гигиенические показатели качества воды.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и по запросу влияние неблагоприятной окружающей среды на здоровье человека об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Загрязнение почв.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4840303"/>
          </a:xfrm>
        </p:spPr>
        <p:txBody>
          <a:bodyPr>
            <a:normAutofit/>
          </a:bodyPr>
          <a:lstStyle/>
          <a:p>
            <a:r>
              <a:rPr lang="ru-RU" dirty="0"/>
              <a:t> Основными загрязнителями почв являются </a:t>
            </a:r>
            <a:r>
              <a:rPr lang="ru-RU" dirty="0" smtClean="0"/>
              <a:t>металлы </a:t>
            </a:r>
            <a:r>
              <a:rPr lang="ru-RU" dirty="0"/>
              <a:t>и их соединения, </a:t>
            </a:r>
            <a:endParaRPr lang="ru-RU" dirty="0" smtClean="0"/>
          </a:p>
          <a:p>
            <a:r>
              <a:rPr lang="ru-RU" dirty="0" smtClean="0"/>
              <a:t>радиоактивные элементы,</a:t>
            </a:r>
          </a:p>
          <a:p>
            <a:r>
              <a:rPr lang="ru-RU" dirty="0" smtClean="0"/>
              <a:t>удобрения </a:t>
            </a:r>
            <a:r>
              <a:rPr lang="ru-RU" dirty="0"/>
              <a:t>и пестициды (химические препараты, применяемые для борьбы с сорняками).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86808" cy="5357850"/>
          </a:xfrm>
        </p:spPr>
        <p:txBody>
          <a:bodyPr/>
          <a:lstStyle/>
          <a:p>
            <a:r>
              <a:rPr lang="ru-RU" dirty="0" smtClean="0"/>
              <a:t>Известно, что под воздействием окружающей среды в организме человека могут происходить передаваемые по наследству изменения (мутации). Постоянное ухудшение окружающей среды в конечном счёте может привести к снижению защитных свойств организма, который перестанет сопротивляться различным заболеваниям.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и по запросу влияние неблагоприятной окружающей среды на здоровье человека об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74" y="1"/>
            <a:ext cx="90726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и по запросу влияние неблагоприятной окружающей среды на здоровье человека об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и по запросу влияние неблагоприятной окружающей среды на здоровье человека об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953531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и по запросу влияние неблагоприятной окружающей среды на здоровье человека об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000" b="1" i="1" dirty="0" smtClean="0"/>
              <a:t>Здоровье человека во многом зависит от состояния окружающей природной среды.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929718" cy="292895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Загрязнение </a:t>
            </a:r>
            <a:r>
              <a:rPr lang="ru-RU" dirty="0"/>
              <a:t>окружающей природной среды отрицательно сказывается на </a:t>
            </a:r>
            <a:r>
              <a:rPr lang="ru-RU" dirty="0" smtClean="0"/>
              <a:t>здоровье.</a:t>
            </a:r>
          </a:p>
          <a:p>
            <a:r>
              <a:rPr lang="ru-RU" dirty="0" smtClean="0"/>
              <a:t>Человек </a:t>
            </a:r>
            <a:r>
              <a:rPr lang="ru-RU" dirty="0"/>
              <a:t>издавна рассматривал окружающую природную среду в основном как источник </a:t>
            </a:r>
            <a:r>
              <a:rPr lang="ru-RU" dirty="0" smtClean="0"/>
              <a:t>ресурсов, </a:t>
            </a:r>
            <a:r>
              <a:rPr lang="ru-RU" dirty="0"/>
              <a:t>необходимых для удовлетворения своих потребностей. При этом большая часть взятых от природы ресурсов возвращается в природу в виде отходов. </a:t>
            </a:r>
          </a:p>
        </p:txBody>
      </p:sp>
      <p:pic>
        <p:nvPicPr>
          <p:cNvPr id="2765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3486" y="4500570"/>
            <a:ext cx="5310514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358246" cy="314327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настоящее время более половины людей планеты живут в городах (в Российской Федерации около 74%). Города — это не только место проживания людей, но и промышленные центры, в которых размещаются крупные фабрики и заводы, загрязняющие окружающую природную среду.</a:t>
            </a:r>
          </a:p>
          <a:p>
            <a:endParaRPr lang="ru-RU" dirty="0"/>
          </a:p>
        </p:txBody>
      </p:sp>
      <p:pic>
        <p:nvPicPr>
          <p:cNvPr id="28674" name="Picture 2" descr="Картинки по запросу влияние неблагоприятной окружающей среды на здоровье человека об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38525"/>
            <a:ext cx="609600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378621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</a:t>
            </a:r>
            <a:r>
              <a:rPr lang="ru-RU" dirty="0" smtClean="0"/>
              <a:t>городах непрерывно </a:t>
            </a:r>
            <a:r>
              <a:rPr lang="ru-RU" dirty="0"/>
              <a:t>перевозят грузы и людей. Все виды транспорта сильно </a:t>
            </a:r>
            <a:r>
              <a:rPr lang="ru-RU" dirty="0" smtClean="0"/>
              <a:t>загрязняют атмосферу.</a:t>
            </a:r>
            <a:endParaRPr lang="ru-RU" dirty="0"/>
          </a:p>
          <a:p>
            <a:r>
              <a:rPr lang="ru-RU" dirty="0"/>
              <a:t>В </a:t>
            </a:r>
            <a:r>
              <a:rPr lang="ru-RU" dirty="0" smtClean="0"/>
              <a:t>результате </a:t>
            </a:r>
            <a:r>
              <a:rPr lang="ru-RU" dirty="0"/>
              <a:t>жизнедеятельности людей образуется много промышленных и бытовых отходов.</a:t>
            </a:r>
          </a:p>
          <a:p>
            <a:r>
              <a:rPr lang="ru-RU" dirty="0"/>
              <a:t>От свалок, расположенных вблизи городов, на большое расстояние распространяется неприятный запах. На свалках размножается большое количество мух, мышей и крыс, которые являются переносчиками различных болезнетворных бактерий.</a:t>
            </a:r>
          </a:p>
          <a:p>
            <a:endParaRPr lang="ru-RU" dirty="0"/>
          </a:p>
        </p:txBody>
      </p:sp>
      <p:pic>
        <p:nvPicPr>
          <p:cNvPr id="30722" name="Picture 2" descr="Картинки по запросу влияние неблагоприятной окружающей среды на здоровье человека об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929066"/>
            <a:ext cx="5017931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301038" cy="28575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Деятельность человека приводит к постоянному загрязнению окружающей природной среды: </a:t>
            </a:r>
          </a:p>
          <a:p>
            <a:r>
              <a:rPr lang="ru-RU" dirty="0" smtClean="0"/>
              <a:t>атмосферного воздуха,</a:t>
            </a:r>
          </a:p>
          <a:p>
            <a:r>
              <a:rPr lang="ru-RU" dirty="0" smtClean="0"/>
              <a:t> природных вод и </a:t>
            </a:r>
          </a:p>
          <a:p>
            <a:r>
              <a:rPr lang="ru-RU" dirty="0" smtClean="0"/>
              <a:t>почв.</a:t>
            </a:r>
          </a:p>
          <a:p>
            <a:endParaRPr lang="ru-RU" dirty="0"/>
          </a:p>
        </p:txBody>
      </p:sp>
      <p:pic>
        <p:nvPicPr>
          <p:cNvPr id="29698" name="Picture 2" descr="Картинки по запросу влияние неблагоприятной окружающей среды на здоровье человека об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14752"/>
            <a:ext cx="4014953" cy="2928958"/>
          </a:xfrm>
          <a:prstGeom prst="rect">
            <a:avLst/>
          </a:prstGeom>
          <a:noFill/>
        </p:spPr>
      </p:pic>
      <p:pic>
        <p:nvPicPr>
          <p:cNvPr id="29700" name="Picture 4" descr="Картинки по запросу влияние неблагоприятной окружающей среды на здоровье человека обж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34" y="3643314"/>
            <a:ext cx="4071966" cy="3050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/>
              <a:t>Загрязнение воздуха.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429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/>
              <a:t> В одних случаях загрязнение воздуха обусловлено газообразными веществами, в других — присутствием взвешенных частиц. Газообразные примеси включают различные соединения углерода, азота, серы и углеводородов. Наиболее распространённые твёрдые примеси — это частицы пыли и сажи.</a:t>
            </a:r>
          </a:p>
          <a:p>
            <a:pPr>
              <a:buNone/>
            </a:pPr>
            <a:r>
              <a:rPr lang="ru-RU" dirty="0" smtClean="0"/>
              <a:t>  К </a:t>
            </a:r>
            <a:r>
              <a:rPr lang="ru-RU" dirty="0"/>
              <a:t>основным источникам </a:t>
            </a:r>
            <a:r>
              <a:rPr lang="ru-RU" dirty="0" smtClean="0"/>
              <a:t>относятся </a:t>
            </a:r>
          </a:p>
          <a:p>
            <a:r>
              <a:rPr lang="ru-RU" dirty="0" smtClean="0"/>
              <a:t>предприятия </a:t>
            </a:r>
            <a:r>
              <a:rPr lang="ru-RU" dirty="0"/>
              <a:t>топливно-энергетического комплекса, </a:t>
            </a:r>
            <a:endParaRPr lang="ru-RU" dirty="0" smtClean="0"/>
          </a:p>
          <a:p>
            <a:r>
              <a:rPr lang="ru-RU" dirty="0" smtClean="0"/>
              <a:t>транспорт </a:t>
            </a:r>
            <a:r>
              <a:rPr lang="ru-RU" dirty="0"/>
              <a:t>и </a:t>
            </a:r>
            <a:endParaRPr lang="ru-RU" dirty="0" smtClean="0"/>
          </a:p>
          <a:p>
            <a:r>
              <a:rPr lang="ru-RU" dirty="0" smtClean="0"/>
              <a:t>промышленные </a:t>
            </a:r>
            <a:r>
              <a:rPr lang="ru-RU" dirty="0"/>
              <a:t>предприятия.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Картинки по запросу влияние неблагоприятной окружающей среды на здоровье человека об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205</Words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Влияние неблагоприятной окружающей среды на здоровье человека.</vt:lpstr>
      <vt:lpstr>Слайд 2</vt:lpstr>
      <vt:lpstr>Слайд 3</vt:lpstr>
      <vt:lpstr>Здоровье человека во многом зависит от состояния окружающей природной среды.</vt:lpstr>
      <vt:lpstr>Слайд 5</vt:lpstr>
      <vt:lpstr>Слайд 6</vt:lpstr>
      <vt:lpstr>Слайд 7</vt:lpstr>
      <vt:lpstr>Загрязнение воздуха.</vt:lpstr>
      <vt:lpstr>Слайд 9</vt:lpstr>
      <vt:lpstr>Загрязнение вод.</vt:lpstr>
      <vt:lpstr>Слайд 11</vt:lpstr>
      <vt:lpstr>Загрязнение почв.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неблагоприятной окружающей среды на здоровье человека.</dc:title>
  <dc:creator>Admin</dc:creator>
  <cp:lastModifiedBy>Admin</cp:lastModifiedBy>
  <cp:revision>9</cp:revision>
  <dcterms:created xsi:type="dcterms:W3CDTF">2019-09-18T14:32:48Z</dcterms:created>
  <dcterms:modified xsi:type="dcterms:W3CDTF">2019-09-18T17:58:26Z</dcterms:modified>
</cp:coreProperties>
</file>