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89B6-EDDB-4837-A1A8-63649EEE38D9}" type="datetimeFigureOut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3990-856F-4260-992E-13CFD30D1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46B1-BFC9-458B-AC21-D0C00F7D9089}" type="datetimeFigureOut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FD9F-FD79-4C77-8AEF-D73D83334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DA84-20A4-4323-8A6B-E03BA8B35769}" type="datetimeFigureOut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2E56-5D94-45B7-B809-A1E3754AF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73AF7-6011-40F8-A7F3-C469D1C83467}" type="datetimeFigureOut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AC464-110A-4290-B7CB-58B1D20A6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B02F3-4184-4800-ADB4-79CED3432E07}" type="datetimeFigureOut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0CB98-0463-41E6-90FE-88E32A96F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C498-A150-4855-A309-6FFD4C39A57C}" type="datetimeFigureOut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D6DFB-B781-4945-963D-31540AA92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F4F2-2211-430D-B168-D90EAD3F25D9}" type="datetimeFigureOut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EDDA-E71C-450E-8806-AD7119B46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BF1EC-D898-495B-B7C3-755D2EEF58A0}" type="datetimeFigureOut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7E51-E697-4025-9336-19FAED860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A38E-955B-4330-82C8-0945916F5DA6}" type="datetimeFigureOut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C694-DD85-44BD-B709-6276FB33A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605BF-F218-4F76-9290-077A237AFC6C}" type="datetimeFigureOut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58EFA-5CFD-4469-ABA7-4EBC70F5D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63D9-576C-4778-A7DD-2C2D489533C9}" type="datetimeFigureOut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8F6C2-64F9-45CC-A596-50FCBAF32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EE04ED-813D-4D40-B9B6-6BB8989D0C02}" type="datetimeFigureOut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D2ED25-ED19-44F5-AE46-DFCA8776B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Дисперсные системы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ЭМУЛЬСИИ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Прямые                                          Обратные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качестве дисперсионной                                 В качестве дисперсионной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реды выступает полярная                               среды выступает неполярная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идкость, а в качестве                                       жидкость, а в качестве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исперсной фазы – неполярная                        дисперсной фазы - полярная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идкость              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жидкость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Особенностью эмульсий является то, что в результате  изменения состава или какого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внешнего воздействия  прямые и обратные эмульсии можно превращать друг в друга.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Примеры эмульсий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Битум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битум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309627"/>
            <a:ext cx="4040188" cy="36817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Косметический крем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крем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57430"/>
            <a:ext cx="4041775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Суспензия – это грубодисперсные системы с твердой дисперсной фазой и жидкой дисперсионной средой.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лисор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Истинный раствор – гомогенная (однородная) система, в которой размер частиц вещества меньше 1 нм, между частицами и средой нет поверхности раздела.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истинный раств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182" y="2357438"/>
            <a:ext cx="7441635" cy="3768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Коллоидные растворы называют золями. Размеры частиц в коллоидных растворах составляют от 1 до 100 нм и больше. Эти частицы состоят из молекул и атомов.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ллоидны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11ab/000da63a-8dc8b038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01122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СМЕСИ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ГЕТЕРОГЕННЫЕ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ГОМОГЕННЫЕ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Дисперсные системы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гетерогенные системы, в которых одно вещество (дисперсная фаза) в виде очень мелких частиц равномерно распределено в объёме другого (дисперсионная среда)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бла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022" y="2786063"/>
            <a:ext cx="5937956" cy="3340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 дисперсионной системы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фаза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6800"/>
            <a:ext cx="8229600" cy="4032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дисперсных систем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агрегатному состоянию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920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1538294"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Дисперсионная </a:t>
                      </a:r>
                    </a:p>
                    <a:p>
                      <a:pPr algn="ctr"/>
                      <a:r>
                        <a:rPr lang="ru-RU" sz="2000" dirty="0" smtClean="0"/>
                        <a:t>среда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Дисперсная</a:t>
                      </a:r>
                    </a:p>
                    <a:p>
                      <a:pPr algn="ctr"/>
                      <a:r>
                        <a:rPr lang="ru-RU" sz="2000" dirty="0" smtClean="0"/>
                        <a:t> фаза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Примеры природных и бытовых дисперсных систем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38294"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ГАЗ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Жидкость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Аэрозоли,</a:t>
                      </a:r>
                      <a:r>
                        <a:rPr lang="ru-RU" sz="2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Туман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38294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Твердое вещество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Пыль в воздухе, дым,</a:t>
                      </a:r>
                      <a:r>
                        <a:rPr lang="ru-RU" sz="2000" baseline="0" dirty="0" smtClean="0"/>
                        <a:t> твёрдые аэрозоли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дисперсных систем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агрегатному состоянию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325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1207299"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Дисперсионная </a:t>
                      </a:r>
                    </a:p>
                    <a:p>
                      <a:pPr algn="ctr"/>
                      <a:r>
                        <a:rPr lang="ru-RU" sz="2000" dirty="0" smtClean="0"/>
                        <a:t>среда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Дисперсная</a:t>
                      </a:r>
                    </a:p>
                    <a:p>
                      <a:pPr algn="ctr"/>
                      <a:r>
                        <a:rPr lang="ru-RU" sz="2000" dirty="0" smtClean="0"/>
                        <a:t> фаза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Примеры природных и бытовых дисперсных систем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7299"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Газ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Газированные напитки</a:t>
                      </a:r>
                      <a:r>
                        <a:rPr lang="ru-RU" sz="2000" baseline="0" dirty="0" smtClean="0"/>
                        <a:t> и пены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7299"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Жидкость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Жидкость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Эмульсия,</a:t>
                      </a:r>
                    </a:p>
                    <a:p>
                      <a:pPr algn="ctr"/>
                      <a:r>
                        <a:rPr lang="ru-RU" sz="2000" dirty="0" smtClean="0"/>
                        <a:t>Плазма крови,</a:t>
                      </a:r>
                    </a:p>
                    <a:p>
                      <a:pPr algn="ctr"/>
                      <a:r>
                        <a:rPr lang="ru-RU" sz="2000" dirty="0" smtClean="0"/>
                        <a:t>Молоко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729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Твердое вещество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Золи, гели, пасты, строительные растворы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дисперсных систем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агрегатному состоянию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61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1225159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Дисперсионная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Дисперсная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фаза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Примеры природных и бытовых дисперсных систем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5159"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Газ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Почва, поролон, пенопласт, пористый шоколад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51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Твердое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вещество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Жидкость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Мази, тушь, помада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51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Твердое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вещество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Сплавы, цветные стекла, горные породы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дисперсных систем по размеру частиц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Дисперсные системы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Грубодисперсные                                 Тонкодисперсные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(размер частиц &gt; 100 нм)                                           (размер частиц 100-1 нм)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800" dirty="0" err="1" smtClean="0">
                <a:latin typeface="Book Antiqua"/>
                <a:cs typeface="Times New Roman" pitchFamily="18" charset="0"/>
              </a:rPr>
              <a:t>↓</a:t>
            </a:r>
            <a:r>
              <a:rPr lang="ru-RU" sz="1800" dirty="0" smtClean="0">
                <a:latin typeface="Book Antiqua"/>
                <a:cs typeface="Times New Roman" pitchFamily="18" charset="0"/>
              </a:rPr>
              <a:t>                    </a:t>
            </a:r>
            <a:r>
              <a:rPr lang="ru-RU" sz="1800" dirty="0" err="1" smtClean="0">
                <a:latin typeface="Book Antiqua"/>
                <a:cs typeface="Times New Roman" pitchFamily="18" charset="0"/>
              </a:rPr>
              <a:t>↓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Эмульсии    Суспензии     Аэрозоли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Эмульсии – это дисперсные системы, в которых в роли дисперсионной среды выступает одна жидкость, а в роли дисперсной фазы – другая жидкость.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эмульс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786058"/>
            <a:ext cx="5143536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335</Words>
  <Application>Microsoft Office PowerPoint</Application>
  <PresentationFormat>Экран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Дисперсные системы</vt:lpstr>
      <vt:lpstr>СМЕСИ</vt:lpstr>
      <vt:lpstr>Дисперсные системы – это гетерогенные системы, в которых одно вещество (дисперсная фаза) в виде очень мелких частиц равномерно распределено в объёме другого (дисперсионная среда)</vt:lpstr>
      <vt:lpstr>Состав дисперсионной системы</vt:lpstr>
      <vt:lpstr>Классификация дисперсных систем  по агрегатному состоянию</vt:lpstr>
      <vt:lpstr>Классификация дисперсных систем  по агрегатному состоянию</vt:lpstr>
      <vt:lpstr>Классификация дисперсных систем  по агрегатному состоянию</vt:lpstr>
      <vt:lpstr>Классификация дисперсных систем по размеру частиц</vt:lpstr>
      <vt:lpstr>Эмульсии – это дисперсные системы, в которых в роли дисперсионной среды выступает одна жидкость, а в роли дисперсной фазы – другая жидкость.</vt:lpstr>
      <vt:lpstr>ЭМУЛЬСИИ</vt:lpstr>
      <vt:lpstr>Примеры эмульсий</vt:lpstr>
      <vt:lpstr>Суспензия – это грубодисперсные системы с твердой дисперсной фазой и жидкой дисперсионной средой.</vt:lpstr>
      <vt:lpstr>Истинный раствор – гомогенная (однородная) система, в которой размер частиц вещества меньше 1 нм, между частицами и средой нет поверхности раздела.</vt:lpstr>
      <vt:lpstr>Коллоидные растворы называют золями. Размеры частиц в коллоидных растворах составляют от 1 до 100 нм и больше. Эти частицы состоят из молекул и атомов.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Эмма</cp:lastModifiedBy>
  <cp:revision>3</cp:revision>
  <dcterms:created xsi:type="dcterms:W3CDTF">2012-08-20T16:10:27Z</dcterms:created>
  <dcterms:modified xsi:type="dcterms:W3CDTF">2020-11-14T20:55:31Z</dcterms:modified>
</cp:coreProperties>
</file>