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C008D-118A-4CF3-AF67-5AABB994D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5A5987-869E-4E12-9958-37E8A99CF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996ED7-00C4-4BE0-84CC-7E22D194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9EC1-1D8A-4EBF-9BC2-FB4DAF3BC29A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12D777-91B0-44CB-8C51-D6E1E408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546A59-5CD2-4A2F-B51C-79595B39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F62B-789C-44F2-A55E-3B567AEE4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5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76738-13F5-447C-A226-6CA8C82FC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4B5BB4-B37D-4323-907E-FB013DACD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559AC3-4638-4A06-A199-F45714842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9EC1-1D8A-4EBF-9BC2-FB4DAF3BC29A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A4221-5CB1-4DEE-94D6-ABF990DC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2B926F-6373-4D44-B09E-6C107DBA8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F62B-789C-44F2-A55E-3B567AEE4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7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83BA50-4788-49AB-A6FA-0F282E639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C47BF6-69C3-4CD1-9CB4-F222671F8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D8383-BF3C-4537-A344-4A1806F9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9EC1-1D8A-4EBF-9BC2-FB4DAF3BC29A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211034-178F-49D6-A51B-2E4AD35F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E0427-F028-441E-B27D-B74F8F14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F62B-789C-44F2-A55E-3B567AEE4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10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07BF8-B271-44B2-8EB2-9163B66F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843B6-74BD-4C6F-BEFF-53C1E4AC9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73B7D-3EED-443E-8C24-DF1945938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9EC1-1D8A-4EBF-9BC2-FB4DAF3BC29A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E5B112-9488-4B0A-B0E2-086A491F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AEACFD-CCA3-4E0E-ABBB-486B508B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F62B-789C-44F2-A55E-3B567AEE4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75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818B5-87EF-4A00-A434-9551261F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513687-913C-4ACC-8DFC-74493CC6B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65F9DA-8C0A-484C-A0C4-4911CD22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9EC1-1D8A-4EBF-9BC2-FB4DAF3BC29A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C40CC1-6211-4E63-895A-F31B8AE0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5E3594-99B3-4C5E-84C7-C6F15C2E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F62B-789C-44F2-A55E-3B567AEE4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8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8E10E-44FD-46BA-A8E5-3E1BAB6D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FDEA3B-647D-4A4E-BE70-D8FD0307D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F654B9-8D5D-4502-BF0A-9ABC60F32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349E05-505D-4DB8-A88C-EBBF67F6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9EC1-1D8A-4EBF-9BC2-FB4DAF3BC29A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629993-B145-4CB0-A654-F514409D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A0181-1BA5-4259-8893-1B0E162D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F62B-789C-44F2-A55E-3B567AEE4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4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1FB06-EF6C-4AFB-B299-1B30F9727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8EF01A-D78C-4549-8B8F-B1C177FEB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089DF0-A88C-4114-A1DE-0CCD98DE3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BA686F-F777-4753-8606-94CEA2CB0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3E437E-31BC-4ED4-B73B-847C3A6DE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4A614E-DDD0-4C29-AD6B-7F0AE130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9EC1-1D8A-4EBF-9BC2-FB4DAF3BC29A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C4CA65-0E04-4853-A2D2-246F611A3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0F113C-DABD-4ACE-8BDE-586401E0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F62B-789C-44F2-A55E-3B567AEE4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679B9-6D28-4C66-A164-8887E984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28356B-9149-470D-8194-16029663D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9EC1-1D8A-4EBF-9BC2-FB4DAF3BC29A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ADC22E-021E-4BC4-B395-AE53B038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FE843B-7C7D-4513-B652-0CD81A46B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F62B-789C-44F2-A55E-3B567AEE4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E4A5B9-80F5-4DB4-8FA8-7566F250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9EC1-1D8A-4EBF-9BC2-FB4DAF3BC29A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A3A2C3-0FBE-474B-AE6F-DA3CA479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555CBD-D0AC-486A-93C2-2EB2D9B7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F62B-789C-44F2-A55E-3B567AEE4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4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F2B2F-1954-4804-A25E-96DF4371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5A06C6-5E7F-46A8-BFCA-CEC07885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8D9C1B-261B-41A7-A5B1-D297BC8A8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C23501-8FC2-4DF0-9F77-A4D7AAAB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9EC1-1D8A-4EBF-9BC2-FB4DAF3BC29A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ED1404-C718-4662-B24E-7A767292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DDEAF9-7023-417A-8F51-896C9379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F62B-789C-44F2-A55E-3B567AEE4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6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05C89-18BE-41D0-A148-E6051737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39ADB5-4C32-4154-8354-C05AB0F60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5B10A4-E295-4E1F-BADE-C0D658362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582907-685F-4822-84E3-F30E0D12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9EC1-1D8A-4EBF-9BC2-FB4DAF3BC29A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E67D61-D73E-4E48-BA5D-6B34005B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75953-0D98-44E4-98A5-3DBE986E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F62B-789C-44F2-A55E-3B567AEE4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3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1ACF8-F9DA-4059-A7E4-BF6AB676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9E86D9-FA12-42E3-A423-CE84E30DA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64D4E9-26A5-4BD0-8C6A-870580472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C9EC1-1D8A-4EBF-9BC2-FB4DAF3BC29A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818A11-26FB-40A3-A958-DFA8AB13F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B6A80-A066-43B4-A331-22FCAFC15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F62B-789C-44F2-A55E-3B567AEE4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89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67625C5-DFB7-4342-B089-F9C5F50E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Практическое занятие №5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C07F1F9-65F4-40FE-B318-815D1843B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511" y="1602557"/>
            <a:ext cx="11033289" cy="4574406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Правила безопасного поведения при производстве строительных работ.</a:t>
            </a:r>
          </a:p>
          <a:p>
            <a:pPr marL="0" indent="0">
              <a:buNone/>
            </a:pPr>
            <a:endParaRPr lang="ru-RU" sz="3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Цель:</a:t>
            </a: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овладение</a:t>
            </a:r>
          </a:p>
          <a:p>
            <a:pPr marL="0" indent="0">
              <a:buNone/>
            </a:pPr>
            <a:r>
              <a:rPr lang="ru-R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навыками выявления</a:t>
            </a:r>
          </a:p>
          <a:p>
            <a:pPr marL="0" indent="0">
              <a:buNone/>
            </a:pPr>
            <a:r>
              <a:rPr lang="ru-R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описания опасностей</a:t>
            </a:r>
          </a:p>
          <a:p>
            <a:pPr marL="0" indent="0">
              <a:buNone/>
            </a:pPr>
            <a:r>
              <a:rPr lang="ru-RU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рабочем месте.</a:t>
            </a:r>
            <a:endParaRPr lang="ru-R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214B16-0DD0-49C9-ADCE-9ECDAD71B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39" y="2693338"/>
            <a:ext cx="6041250" cy="395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1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13879A7-32E3-409D-B5C0-28B6228FE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8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7CB18C7-6405-48C1-8872-8113B2640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8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A826B8-01AA-478E-8E7D-97AAE0021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69" y="65988"/>
            <a:ext cx="10731631" cy="61109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Физические опасные и вредные производственные факторы: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движущиеся машины и механизмы; 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повышенная запыленность и загазованность воздуха рабочей зоны (отделочные, электросварочные, бетонные, антикоррозийные работы);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повышенная или пониженная температура поверхностей оборудования, материалов (отделочные, электросварочные, антикоррозийные работы, кровельные работы, приготовление бетонной смеси);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повышенная или пониженная температура воздуха рабочей зоны (строительные работы в зимних условиях на открытом воздухе, работы в закрытых кабинах строительных машин, отделочные работы);</a:t>
            </a:r>
          </a:p>
          <a:p>
            <a:pPr algn="just">
              <a:buFontTx/>
              <a:buChar char="-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повышенный уровень шума на рабочем месте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повышенный уровень вибрации: (уплотнение грунта, бетонные работы, электросварочные работы);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повышенное или пониженное барометрическое давление в рабочей зоне и его резкое изменение;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90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496585-5DC4-4381-8F5E-7880D5B1F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51" y="413925"/>
            <a:ext cx="11146017" cy="581132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Химические опасные и вредные производственные факторы.</a:t>
            </a:r>
          </a:p>
          <a:p>
            <a:pPr marL="0" indent="0" algn="just">
              <a:buNone/>
            </a:pPr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23BD7-AA0E-4B37-9A41-A4DDDF58B294}"/>
              </a:ext>
            </a:extLst>
          </p:cNvPr>
          <p:cNvSpPr txBox="1"/>
          <p:nvPr/>
        </p:nvSpPr>
        <p:spPr>
          <a:xfrm>
            <a:off x="350756" y="1611983"/>
            <a:ext cx="1137815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Возможные аварийные и чрезвычайные ситуации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Обрушение грунта при выполнении земляных работ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Падение грузов при подъеме их грузоподъемными кранами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Падение с высоты человека при производстве каменных, монтажных, кровельных и других видов работ на высоте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Потеря устойчивости конструкций при производстве монтажных работ вследствие недостаточного их закрепления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Пожар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Поражение электрическим током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Различные аварийные ситуации при эксплуатации строительных маши</a:t>
            </a:r>
          </a:p>
        </p:txBody>
      </p:sp>
    </p:spTree>
    <p:extLst>
      <p:ext uri="{BB962C8B-B14F-4D97-AF65-F5344CB8AC3E}">
        <p14:creationId xmlns:p14="http://schemas.microsoft.com/office/powerpoint/2010/main" val="222034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A23B6-AD11-46CA-A46D-C4E03010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Порядок выполнения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460C1-8CD0-477B-BC78-DC89F837B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/>
              <a:t>1 Изучить правила безопасного поведения строителя.</a:t>
            </a:r>
          </a:p>
          <a:p>
            <a:pPr marL="0" indent="0">
              <a:buNone/>
            </a:pPr>
            <a:r>
              <a:rPr lang="ru-RU" sz="3600" dirty="0"/>
              <a:t>2. Определить опасные факторы.</a:t>
            </a:r>
          </a:p>
          <a:p>
            <a:pPr marL="0" indent="0">
              <a:buNone/>
            </a:pPr>
            <a:r>
              <a:rPr lang="ru-RU" sz="3600" dirty="0"/>
              <a:t>3. Составить памятку безопасного поведения </a:t>
            </a:r>
            <a:r>
              <a:rPr lang="ru-RU" sz="36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производстве строительных работ.</a:t>
            </a:r>
            <a:endParaRPr lang="ru-RU" sz="3600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5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6078E-89B6-4667-B57F-34214E57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08" y="365125"/>
            <a:ext cx="10788192" cy="1325563"/>
          </a:xfrm>
        </p:spPr>
        <p:txBody>
          <a:bodyPr/>
          <a:lstStyle/>
          <a:p>
            <a:pPr algn="ctr"/>
            <a:r>
              <a:rPr lang="ru-RU" b="1" dirty="0"/>
              <a:t>Содержание отчета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3D078E-CD5E-46AE-B139-3C57AE328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08" y="1376313"/>
            <a:ext cx="10924379" cy="47909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effectLst/>
                <a:latin typeface="OfficinaSansBookC"/>
                <a:ea typeface="Calibri" panose="020F0502020204030204" pitchFamily="34" charset="0"/>
                <a:cs typeface="Times New Roman" panose="02020603050405020304" pitchFamily="18" charset="0"/>
              </a:rPr>
              <a:t>1. выявить источники опасностей для объекта защиты и составить их перечень;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600" dirty="0">
                <a:effectLst/>
                <a:latin typeface="OfficinaSansBookC"/>
                <a:ea typeface="Calibri" panose="020F0502020204030204" pitchFamily="34" charset="0"/>
                <a:cs typeface="Times New Roman" panose="02020603050405020304" pitchFamily="18" charset="0"/>
              </a:rPr>
              <a:t>2. провести классификацию по природе действия (физические, химические, биологические, психофизиологические);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600" dirty="0"/>
              <a:t>3. заполнить таблицу.</a:t>
            </a:r>
          </a:p>
          <a:p>
            <a:pPr marL="0" indent="0">
              <a:buNone/>
            </a:pPr>
            <a:r>
              <a:rPr lang="ru-RU" sz="3600" dirty="0"/>
              <a:t>4. составить памятку по безопасному поведению при </a:t>
            </a:r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производстве строительных работ.</a:t>
            </a:r>
            <a:endParaRPr lang="ru-RU" sz="3200" dirty="0"/>
          </a:p>
          <a:p>
            <a:pPr marL="0" indent="0">
              <a:buNone/>
            </a:pPr>
            <a:r>
              <a:rPr lang="ru-RU" sz="3600" dirty="0"/>
              <a:t>5. сделать вывод.</a:t>
            </a:r>
          </a:p>
        </p:txBody>
      </p:sp>
    </p:spTree>
    <p:extLst>
      <p:ext uri="{BB962C8B-B14F-4D97-AF65-F5344CB8AC3E}">
        <p14:creationId xmlns:p14="http://schemas.microsoft.com/office/powerpoint/2010/main" val="230562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7009B16-32FB-452C-B6AA-7C7A699BF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56190"/>
              </p:ext>
            </p:extLst>
          </p:nvPr>
        </p:nvGraphicFramePr>
        <p:xfrm>
          <a:off x="1215959" y="1196502"/>
          <a:ext cx="9572016" cy="4134992"/>
        </p:xfrm>
        <a:graphic>
          <a:graphicData uri="http://schemas.openxmlformats.org/drawingml/2006/table">
            <a:tbl>
              <a:tblPr/>
              <a:tblGrid>
                <a:gridCol w="2762654">
                  <a:extLst>
                    <a:ext uri="{9D8B030D-6E8A-4147-A177-3AD203B41FA5}">
                      <a16:colId xmlns:a16="http://schemas.microsoft.com/office/drawing/2014/main" val="3741765254"/>
                    </a:ext>
                  </a:extLst>
                </a:gridCol>
                <a:gridCol w="3638144">
                  <a:extLst>
                    <a:ext uri="{9D8B030D-6E8A-4147-A177-3AD203B41FA5}">
                      <a16:colId xmlns:a16="http://schemas.microsoft.com/office/drawing/2014/main" val="3243119513"/>
                    </a:ext>
                  </a:extLst>
                </a:gridCol>
                <a:gridCol w="3171218">
                  <a:extLst>
                    <a:ext uri="{9D8B030D-6E8A-4147-A177-3AD203B41FA5}">
                      <a16:colId xmlns:a16="http://schemas.microsoft.com/office/drawing/2014/main" val="3717463545"/>
                    </a:ext>
                  </a:extLst>
                </a:gridCol>
              </a:tblGrid>
              <a:tr h="27496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OfficinaSansBookC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рабочего места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OfficinaSansBookC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 опасности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OfficinaSansBookC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опасности по происхождению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437402"/>
                  </a:ext>
                </a:extLst>
              </a:tr>
              <a:tr h="13359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OfficinaSansBookC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OfficinaSansBookC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строительная площадка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OfficinaSansBookC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</a:t>
                      </a: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движущиеся машины и механизмы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2.растворители, красители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OfficinaSansBookC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физические факторы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химические</a:t>
                      </a:r>
                      <a:endParaRPr lang="ru-RU" sz="2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9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42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6EACCD-2EF5-41D3-A5BB-12085EA59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494" y="0"/>
            <a:ext cx="6457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0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C583363-0718-41AA-B96A-B0C176F67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530" y="0"/>
            <a:ext cx="63316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4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6C6C0DD-C91A-44F8-9686-8997AF3FC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0"/>
            <a:ext cx="770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76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74F45F6-4D4B-41FB-8DC3-EB6F047B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51" y="147293"/>
            <a:ext cx="9063873" cy="679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0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479298BC-6C13-44C8-970D-2894C9CDD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557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326</Words>
  <Application>Microsoft Office PowerPoint</Application>
  <PresentationFormat>Широкоэкранный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OfficinaSansBookC</vt:lpstr>
      <vt:lpstr>Тема Office</vt:lpstr>
      <vt:lpstr>Практическое занятие №5</vt:lpstr>
      <vt:lpstr>Порядок выполнения</vt:lpstr>
      <vt:lpstr>Содержание отчета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занятие №5</dc:title>
  <dc:creator>Anna</dc:creator>
  <cp:lastModifiedBy>Anna</cp:lastModifiedBy>
  <cp:revision>13</cp:revision>
  <dcterms:created xsi:type="dcterms:W3CDTF">2023-09-29T10:58:23Z</dcterms:created>
  <dcterms:modified xsi:type="dcterms:W3CDTF">2023-09-29T14:01:26Z</dcterms:modified>
</cp:coreProperties>
</file>