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Garamond" pitchFamily="18" charset="0"/>
      <p:regular r:id="rId15"/>
      <p:bold r:id="rId16"/>
      <p:italic r:id="rId17"/>
    </p:embeddedFont>
    <p:embeddedFont>
      <p:font typeface="Verdana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22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228600" y="2889250"/>
            <a:ext cx="8610600" cy="201612"/>
            <a:chOff x="228600" y="2667000"/>
            <a:chExt cx="8610600" cy="228600"/>
          </a:xfrm>
        </p:grpSpPr>
        <p:sp>
          <p:nvSpPr>
            <p:cNvPr id="22" name="Shape 22"/>
            <p:cNvSpPr/>
            <p:nvPr/>
          </p:nvSpPr>
          <p:spPr>
            <a:xfrm>
              <a:off x="228600" y="2667000"/>
              <a:ext cx="2870200" cy="22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3098800" y="2667000"/>
              <a:ext cx="2870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5969000" y="2667000"/>
              <a:ext cx="2870200" cy="228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Shape 13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Garamond"/>
              <a:buNone/>
            </a:pPr>
            <a:r>
              <a:rPr lang="en-US" sz="5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Редактор диаграмм Dia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Информационные технологии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Окно программы Dia</a:t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l="17500" t="14581" r="36250" b="8332"/>
          <a:stretch/>
        </p:blipFill>
        <p:spPr>
          <a:xfrm>
            <a:off x="2362200" y="381000"/>
            <a:ext cx="64770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Форматы, поддерживаемые Dia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Основной формат сохранения .dia.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 можете также экспортировать результат работы в один из многих графических форматов, включая TIFF, JPEG и SVG.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Возможность сохранения в SVG нацелена на будущее, т.к. формат XML имеет все шансы стать общепринятым стандартом веб-графики. XML — это просто текст, и поэтому, им легче манипулировать на лету, нежели бинарным файлом, к примеру, в формате JPEG.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Библиотеки Dia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Dia предоставляет на выбор пользователя большой набор геометрических фигур, библиотеку клипартов, электрические схемы, пиктограммы по компьютерным сетям Cisco, а также кибернетические, гидравлические, логические и многие другие символы.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Dia</a:t>
            </a:r>
            <a:endParaRPr/>
          </a:p>
        </p:txBody>
      </p:sp>
      <p:pic>
        <p:nvPicPr>
          <p:cNvPr id="42" name="Shape 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888" t="28591" r="80555" b="57952"/>
          <a:stretch/>
        </p:blipFill>
        <p:spPr>
          <a:xfrm>
            <a:off x="7086600" y="-381000"/>
            <a:ext cx="18288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533400" y="1447800"/>
            <a:ext cx="8001000" cy="474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названии программы </a:t>
            </a:r>
            <a:r>
              <a:rPr lang="en-US" sz="2800" b="1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Dia</a:t>
            </a: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уже заложено ее назначение. Разработчики представляют ее как </a:t>
            </a:r>
            <a:r>
              <a:rPr lang="en-US" sz="2800" b="1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приложение для рисования структурированных диаграмм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 же такое структурированные диаграммы?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Диаграмма - это графическое изображение, наглядно показывающее соотношение каких-либо величин</a:t>
            </a:r>
            <a:r>
              <a:rPr lang="en-US" sz="2800" b="0" i="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Структурированный - имеющий четкую структуру. Таким образом, структурированная диаграмма четко показывает связи, отношения различных объектов в единой структуре.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Пример диаграммы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Данные, представленные в виде диаграммы, гораздо нагляднее и понятнее, чем простое словесное описание.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Ярким тому примером является Круговорот воды в природе. Попробуйте описать такой многогранный процесс. А теперь посмотрите на рисунок. Правда, так гораздо лучше? Это и есть структурированная диаграмма.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Пример диаграммы</a:t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l="18124" t="20832" r="38749" b="27082"/>
          <a:stretch/>
        </p:blipFill>
        <p:spPr>
          <a:xfrm>
            <a:off x="1066800" y="1524000"/>
            <a:ext cx="70104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Использование Dia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Использование Dia в презентациях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190750"/>
            <a:ext cx="7239000" cy="37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Использование Dia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2D и 3D карты местности </a:t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438400"/>
            <a:ext cx="4495800" cy="345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Использование Dia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Блок-схема процесса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685800"/>
            <a:ext cx="3222625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762000"/>
            <a:ext cx="40386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Использование Dia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91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Организационные диаграммы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Использование Dia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Технические схемы</a:t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514600"/>
            <a:ext cx="5943600" cy="37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Уровень">
  <a:themeElements>
    <a:clrScheme name="default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99CC00"/>
      </a:accent4>
      <a:accent5>
        <a:srgbClr val="CCCC66"/>
      </a:accent5>
      <a:accent6>
        <a:srgbClr val="FFFFFF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Экран (4:3)</PresentationFormat>
  <Paragraphs>27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Noto Sans Symbols</vt:lpstr>
      <vt:lpstr>Garamond</vt:lpstr>
      <vt:lpstr>Verdana</vt:lpstr>
      <vt:lpstr>Уровень</vt:lpstr>
      <vt:lpstr>Редактор диаграмм Dia</vt:lpstr>
      <vt:lpstr>Dia</vt:lpstr>
      <vt:lpstr>Пример диаграммы</vt:lpstr>
      <vt:lpstr>Пример диаграммы</vt:lpstr>
      <vt:lpstr>Использование Dia</vt:lpstr>
      <vt:lpstr>Использование Dia</vt:lpstr>
      <vt:lpstr>Использование Dia</vt:lpstr>
      <vt:lpstr>Использование Dia</vt:lpstr>
      <vt:lpstr>Использование Dia</vt:lpstr>
      <vt:lpstr>Окно программы Dia</vt:lpstr>
      <vt:lpstr>Форматы, поддерживаемые Dia</vt:lpstr>
      <vt:lpstr>Библиотеки 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Редактор диаграмм Dia</dc:title>
  <dc:creator>Настя</dc:creator>
  <cp:lastModifiedBy>Виталий</cp:lastModifiedBy>
  <cp:revision>1</cp:revision>
  <dcterms:modified xsi:type="dcterms:W3CDTF">2023-05-05T03:04:59Z</dcterms:modified>
</cp:coreProperties>
</file>