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77" r:id="rId6"/>
    <p:sldId id="275" r:id="rId7"/>
    <p:sldId id="259" r:id="rId8"/>
    <p:sldId id="276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5" r:id="rId17"/>
    <p:sldId id="272" r:id="rId18"/>
    <p:sldId id="268" r:id="rId19"/>
    <p:sldId id="269" r:id="rId20"/>
    <p:sldId id="270" r:id="rId21"/>
    <p:sldId id="273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5099-B628-4259-8639-6B2C509B2663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350-CA20-43AF-894D-363098D6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5099-B628-4259-8639-6B2C509B2663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350-CA20-43AF-894D-363098D6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5099-B628-4259-8639-6B2C509B2663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350-CA20-43AF-894D-363098D6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5099-B628-4259-8639-6B2C509B2663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350-CA20-43AF-894D-363098D6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5099-B628-4259-8639-6B2C509B2663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350-CA20-43AF-894D-363098D6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5099-B628-4259-8639-6B2C509B2663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350-CA20-43AF-894D-363098D6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5099-B628-4259-8639-6B2C509B2663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350-CA20-43AF-894D-363098D6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5099-B628-4259-8639-6B2C509B2663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350-CA20-43AF-894D-363098D6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5099-B628-4259-8639-6B2C509B2663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350-CA20-43AF-894D-363098D6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5099-B628-4259-8639-6B2C509B2663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350-CA20-43AF-894D-363098D6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5099-B628-4259-8639-6B2C509B2663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350-CA20-43AF-894D-363098D6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C5099-B628-4259-8639-6B2C509B2663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E350-CA20-43AF-894D-363098D6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72518" cy="1571636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Общие понятия о здоровье. </a:t>
            </a:r>
          </a:p>
        </p:txBody>
      </p:sp>
      <p:pic>
        <p:nvPicPr>
          <p:cNvPr id="26626" name="Picture 2" descr="http://tvolk.ru/upload/resize_cache/iblock/097/800_377_1192681a5f6cab73449ff157c114a98bd/09786e2069d99846f8d5e2edf12318c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85992"/>
            <a:ext cx="7620000" cy="3590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Критерии  здоровья </a:t>
            </a:r>
            <a:r>
              <a:rPr lang="ru-RU" dirty="0"/>
              <a:t>нации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28641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наличие необходимого количества спортивных площадок, бассейнов, спортивных залов;</a:t>
            </a:r>
          </a:p>
          <a:p>
            <a:pPr lvl="0"/>
            <a:r>
              <a:rPr lang="ru-RU" dirty="0"/>
              <a:t>спортивные праздники;</a:t>
            </a:r>
          </a:p>
          <a:p>
            <a:pPr lvl="0"/>
            <a:r>
              <a:rPr lang="ru-RU" dirty="0"/>
              <a:t>воскресный и вечерний отдых связан со спортивными увлечениями;</a:t>
            </a:r>
          </a:p>
          <a:p>
            <a:pPr lvl="0"/>
            <a:r>
              <a:rPr lang="ru-RU" dirty="0"/>
              <a:t>большое количество традиций в обществе по здоровому образу жизни;</a:t>
            </a:r>
          </a:p>
          <a:p>
            <a:pPr lvl="0"/>
            <a:r>
              <a:rPr lang="ru-RU" dirty="0"/>
              <a:t>продолжительность жизни населения.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три блока показателей, которые характеризуют уровень здоровья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429684" cy="507209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600" b="1" i="1" dirty="0"/>
              <a:t>объективные показатели</a:t>
            </a:r>
            <a:r>
              <a:rPr lang="ru-RU" sz="3600" dirty="0"/>
              <a:t> (температура тела, кровяное давление, частота пульса, процент содержания гемоглобина и лейкоцитов в крови, содержание сахара и многое другое); </a:t>
            </a:r>
          </a:p>
          <a:p>
            <a:pPr>
              <a:lnSpc>
                <a:spcPct val="120000"/>
              </a:lnSpc>
            </a:pPr>
            <a:r>
              <a:rPr lang="ru-RU" sz="3600" b="1" i="1" dirty="0" smtClean="0"/>
              <a:t>Субъективные показатели</a:t>
            </a:r>
            <a:r>
              <a:rPr lang="ru-RU" sz="3600" b="1" i="1" dirty="0"/>
              <a:t>. </a:t>
            </a:r>
            <a:r>
              <a:rPr lang="ru-RU" sz="3600" dirty="0"/>
              <a:t> (самочувствие, настроение, аппетит, сон и др.)</a:t>
            </a:r>
          </a:p>
          <a:p>
            <a:pPr>
              <a:lnSpc>
                <a:spcPct val="120000"/>
              </a:lnSpc>
            </a:pPr>
            <a:r>
              <a:rPr lang="ru-RU" sz="3600" dirty="0"/>
              <a:t> </a:t>
            </a:r>
            <a:r>
              <a:rPr lang="ru-RU" sz="3600" b="1" dirty="0"/>
              <a:t>«количество здоровья»,</a:t>
            </a:r>
            <a:r>
              <a:rPr lang="ru-RU" sz="3600" dirty="0"/>
              <a:t> которое измеряется предельными возможностями организма переносить внешние нагрузки (физические, умственный голод, холод, стресс и др.) без изменения состояния, т.е. без остаточных </a:t>
            </a:r>
            <a:r>
              <a:rPr lang="ru-RU" sz="3600" dirty="0" smtClean="0"/>
              <a:t>последствий.</a:t>
            </a:r>
            <a:endParaRPr lang="ru-RU" sz="3600" dirty="0"/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65416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>Влияние </a:t>
            </a:r>
            <a:r>
              <a:rPr lang="ru-RU" b="1" dirty="0"/>
              <a:t>двигательной активности и закаливания организма на здоровье человека.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429684" cy="4143404"/>
          </a:xfrm>
        </p:spPr>
        <p:txBody>
          <a:bodyPr/>
          <a:lstStyle/>
          <a:p>
            <a:r>
              <a:rPr lang="ru-RU" sz="3600" dirty="0"/>
              <a:t>Двигательная активность — это любая мышечная активность, позволяющая поддерживать хорошую физическую форму, улучшать самочувствие, обеспечивать прилив энергии, дающей дополнительный стимул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86808" cy="5857916"/>
          </a:xfrm>
        </p:spPr>
        <p:txBody>
          <a:bodyPr>
            <a:normAutofit/>
          </a:bodyPr>
          <a:lstStyle/>
          <a:p>
            <a:r>
              <a:rPr lang="ru-RU" sz="3600" dirty="0"/>
              <a:t>Тренированность придает человеку уверенность в себе. Люди, постоянно занимающиеся физической культурой, меньше подвержены стрессу, они лучше справляются с беспокойством, тревогой, угнетенностью, гневом и страхом. Они не только способны легче расслабиться, но и умеют снять эмоциональное напряжение с помощью определенных упражнений.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ru-RU" sz="4000" dirty="0"/>
              <a:t>Наиболее распространенной формой закаливания является использование свежего прохладного воздуха. Для этого в теплое время года хороши длительные прогулки, туристические походы, сон в помещении с открытым окном.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501122" cy="5929354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Более сильный закаливающий фактор</a:t>
            </a:r>
            <a:r>
              <a:rPr lang="ru-RU" sz="3600" b="1" dirty="0"/>
              <a:t>-вода</a:t>
            </a:r>
            <a:r>
              <a:rPr lang="ru-RU" sz="3600" dirty="0" smtClean="0"/>
              <a:t>.</a:t>
            </a:r>
            <a:r>
              <a:rPr lang="ru-RU" sz="3600" dirty="0"/>
              <a:t> Закаливание можно проводить в виде обтирания или обливания водой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Одним из закаливающих факторов является </a:t>
            </a:r>
            <a:r>
              <a:rPr lang="ru-RU" sz="3600" b="1" dirty="0"/>
              <a:t>солнечное облучение</a:t>
            </a:r>
            <a:r>
              <a:rPr lang="ru-RU" sz="3600" dirty="0"/>
              <a:t>. Оно вызывает расширение сосудов, усиливает деятельность кроветворных органов, способствует образованию в организме витамина D. Это особенно важно для предупреждения у детей рахита.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15370" cy="6000792"/>
          </a:xfrm>
        </p:spPr>
        <p:txBody>
          <a:bodyPr/>
          <a:lstStyle/>
          <a:p>
            <a:r>
              <a:rPr lang="ru-RU" sz="4000" dirty="0"/>
              <a:t>Закаливание — это повышение устойчивости организма к неблагоприятному воздействию ряда факторов окружающей среды (например, низкой или высокой температуры) путем систематического воздействия на организм этих факторов.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lytoys.ru/images/Otkrytka_zoz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976" y="785794"/>
            <a:ext cx="7838238" cy="5644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072494" cy="128588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4900" b="1" dirty="0"/>
              <a:t>Правила личной гигиены и </a:t>
            </a:r>
            <a:r>
              <a:rPr lang="ru-RU" sz="4900" b="1" dirty="0" smtClean="0"/>
              <a:t>здоровья человека</a:t>
            </a:r>
            <a:r>
              <a:rPr lang="ru-RU" sz="4900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643998" cy="4811715"/>
          </a:xfrm>
        </p:spPr>
        <p:txBody>
          <a:bodyPr>
            <a:noAutofit/>
          </a:bodyPr>
          <a:lstStyle/>
          <a:p>
            <a:r>
              <a:rPr lang="ru-RU" sz="3600" dirty="0"/>
              <a:t>Гигиена — это область медицины, изучающая влияние условий жизни и труда на здоровье человека и разрабатывающая меры профилактики различных </a:t>
            </a:r>
            <a:r>
              <a:rPr lang="ru-RU" sz="3600" dirty="0" smtClean="0"/>
              <a:t>заболеваний</a:t>
            </a:r>
          </a:p>
          <a:p>
            <a:r>
              <a:rPr lang="ru-RU" sz="3600" dirty="0"/>
              <a:t>Личная гигиена — это совокупность гигиенических правил, выполнение которых способствует сохранению и укреплению здоровья человека.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358246" cy="607223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dirty="0" smtClean="0"/>
              <a:t>     </a:t>
            </a:r>
            <a:r>
              <a:rPr lang="ru-RU" b="1" dirty="0" smtClean="0"/>
              <a:t>Личная гигиена </a:t>
            </a:r>
            <a:r>
              <a:rPr lang="ru-RU" b="1" dirty="0"/>
              <a:t>включает в себя </a:t>
            </a:r>
            <a:r>
              <a:rPr lang="ru-RU" dirty="0" smtClean="0"/>
              <a:t>:</a:t>
            </a:r>
            <a:endParaRPr lang="ru-RU" dirty="0"/>
          </a:p>
          <a:p>
            <a:pPr lvl="0" fontAlgn="base"/>
            <a:r>
              <a:rPr lang="ru-RU" dirty="0"/>
              <a:t>правильное чередование умственного и физического труда;</a:t>
            </a:r>
          </a:p>
          <a:p>
            <a:pPr lvl="0" fontAlgn="base"/>
            <a:r>
              <a:rPr lang="ru-RU" dirty="0"/>
              <a:t>занятия физической культурой и закаливанием;</a:t>
            </a:r>
          </a:p>
          <a:p>
            <a:pPr lvl="0" fontAlgn="base"/>
            <a:r>
              <a:rPr lang="ru-RU" dirty="0"/>
              <a:t>рациональное питание;</a:t>
            </a:r>
          </a:p>
          <a:p>
            <a:pPr lvl="0" fontAlgn="base"/>
            <a:r>
              <a:rPr lang="ru-RU" dirty="0"/>
              <a:t>чередование труда и активного отдыха;</a:t>
            </a:r>
          </a:p>
          <a:p>
            <a:pPr lvl="0" fontAlgn="base"/>
            <a:r>
              <a:rPr lang="ru-RU" dirty="0"/>
              <a:t>полноценный сон.</a:t>
            </a:r>
          </a:p>
          <a:p>
            <a:pPr fontAlgn="base"/>
            <a:r>
              <a:rPr lang="ru-RU" dirty="0" smtClean="0"/>
              <a:t>требования </a:t>
            </a:r>
            <a:r>
              <a:rPr lang="ru-RU" dirty="0"/>
              <a:t>по </a:t>
            </a:r>
            <a:r>
              <a:rPr lang="ru-RU" dirty="0" smtClean="0"/>
              <a:t>уходу за кожей</a:t>
            </a:r>
            <a:r>
              <a:rPr lang="ru-RU" dirty="0"/>
              <a:t>, зубами, волосами, по содержанию одежды, обуви и жилища.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4725998"/>
          </a:xfrm>
        </p:spPr>
        <p:txBody>
          <a:bodyPr>
            <a:normAutofit/>
          </a:bodyPr>
          <a:lstStyle/>
          <a:p>
            <a:pPr algn="l"/>
            <a:r>
              <a:rPr lang="ru-RU" sz="5400" dirty="0"/>
              <a:t>здоровье - это состояние полного физического, духовного и социального </a:t>
            </a:r>
            <a:r>
              <a:rPr lang="ru-RU" sz="5400" dirty="0" smtClean="0"/>
              <a:t>благополучия</a:t>
            </a:r>
            <a:r>
              <a:rPr lang="ru-RU" sz="5400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501122" cy="5214974"/>
          </a:xfrm>
        </p:spPr>
        <p:txBody>
          <a:bodyPr>
            <a:normAutofit/>
          </a:bodyPr>
          <a:lstStyle/>
          <a:p>
            <a:r>
              <a:rPr lang="ru-RU" dirty="0"/>
              <a:t>Здоровье во многом зависит от образа </a:t>
            </a:r>
            <a:r>
              <a:rPr lang="ru-RU" dirty="0" smtClean="0"/>
              <a:t>жизни.</a:t>
            </a:r>
          </a:p>
          <a:p>
            <a:r>
              <a:rPr lang="ru-RU" dirty="0"/>
              <a:t>понятие здорового образа жизни гораздо шире, чем отсутствие вредных привычек, режим труда и отдыха, система питания, различные закаливающие и развивающие упражнения; в него также входит система отношений к себе, к другому человеку, к жизни в </a:t>
            </a:r>
            <a:r>
              <a:rPr lang="ru-RU" dirty="0" smtClean="0"/>
              <a:t>целом.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edu-biz.org/wp-content/uploads/2017/04/krUIOQ6TUn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643734" cy="621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БУДТЕ ЗДОРОВЫ!</a:t>
            </a:r>
            <a:endParaRPr lang="ru-RU" dirty="0"/>
          </a:p>
        </p:txBody>
      </p:sp>
      <p:pic>
        <p:nvPicPr>
          <p:cNvPr id="1026" name="Picture 2" descr="http://zhenshchini.ru/uploads/posts/2013-01/1357400880_chto-my-nazyvaem-immunitet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00306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akeyevka.ru/images/FOTO/Universal/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82181"/>
            <a:ext cx="7500990" cy="5625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011882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1.Как </a:t>
            </a:r>
            <a:r>
              <a:rPr lang="ru-RU" dirty="0"/>
              <a:t>вы понимаете смысл физическое здоровье?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Что такое социальное здоровье?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Как вы </a:t>
            </a:r>
            <a:r>
              <a:rPr lang="ru-RU" dirty="0"/>
              <a:t>объясните психологическое здоровье человека? 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du-biz.org/wp-content/uploads/2017/04/krUIOQ6TUn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643734" cy="621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·Ð´Ð¾ÑÐ¾Ð²ÑÐ¹ Ð¾Ð±ÑÐ°Ð· Ð¶Ð¸Ð·Ð½Ð¸ Ð¸ ÐµÐ³Ð¾ ÑÐ¾ÑÑÐ°Ð²Ð»ÑÑÑ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5787"/>
            <a:ext cx="8610743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компоненты ЗОЖ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01122" cy="507209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Рациональное питание</a:t>
            </a:r>
          </a:p>
          <a:p>
            <a:pPr lvl="0"/>
            <a:r>
              <a:rPr lang="ru-RU" dirty="0"/>
              <a:t>Оптимальный режим труда и отдыха</a:t>
            </a:r>
          </a:p>
          <a:p>
            <a:pPr lvl="0"/>
            <a:r>
              <a:rPr lang="ru-RU" dirty="0"/>
              <a:t>Двигательная активность</a:t>
            </a:r>
          </a:p>
          <a:p>
            <a:pPr lvl="0"/>
            <a:r>
              <a:rPr lang="ru-RU" dirty="0"/>
              <a:t>Нервно-психическая уравновешенность</a:t>
            </a:r>
          </a:p>
          <a:p>
            <a:pPr lvl="0"/>
            <a:r>
              <a:rPr lang="ru-RU" dirty="0"/>
              <a:t>Отсутствие вредных привычек</a:t>
            </a:r>
          </a:p>
          <a:p>
            <a:r>
              <a:rPr lang="ru-RU" dirty="0"/>
              <a:t>* Личная гигиена, безопасное поведение, закаливание, грамотное экологическое поведение, сексуальное воспитание.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Практическое упражнение.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14-15  лет жизненная цель?</a:t>
            </a:r>
          </a:p>
          <a:p>
            <a:pPr lvl="0"/>
            <a:r>
              <a:rPr lang="ru-RU" dirty="0"/>
              <a:t>26-27 лет жизненная цель?</a:t>
            </a:r>
          </a:p>
          <a:p>
            <a:pPr lvl="0"/>
            <a:r>
              <a:rPr lang="ru-RU" dirty="0"/>
              <a:t>50-55 лет жизненная цель?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461</Words>
  <Application>Microsoft Office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Общие понятия о здоровье. </vt:lpstr>
      <vt:lpstr>здоровье - это состояние полного физического, духовного и социального благополучия.</vt:lpstr>
      <vt:lpstr>Слайд 3</vt:lpstr>
      <vt:lpstr>1.Как вы понимаете смысл физическое здоровье?   2. Что такое социальное здоровье?  3. Как вы объясните психологическое здоровье человека?  </vt:lpstr>
      <vt:lpstr>Слайд 5</vt:lpstr>
      <vt:lpstr>Слайд 6</vt:lpstr>
      <vt:lpstr>компоненты ЗОЖ</vt:lpstr>
      <vt:lpstr>Слайд 8</vt:lpstr>
      <vt:lpstr>Практическое упражнение. </vt:lpstr>
      <vt:lpstr>Критерии  здоровья нации</vt:lpstr>
      <vt:lpstr>три блока показателей, которые характеризуют уровень здоровья</vt:lpstr>
      <vt:lpstr>Влияние двигательной активности и закаливания организма на здоровье человека.</vt:lpstr>
      <vt:lpstr>Слайд 13</vt:lpstr>
      <vt:lpstr>Слайд 14</vt:lpstr>
      <vt:lpstr>Слайд 15</vt:lpstr>
      <vt:lpstr>Слайд 16</vt:lpstr>
      <vt:lpstr>Слайд 17</vt:lpstr>
      <vt:lpstr>Правила личной гигиены и здоровья человека. </vt:lpstr>
      <vt:lpstr>Слайд 19</vt:lpstr>
      <vt:lpstr>Вывод:</vt:lpstr>
      <vt:lpstr>Слайд 21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понятия о здоровье.</dc:title>
  <dc:creator>Admin</dc:creator>
  <cp:lastModifiedBy>Admin</cp:lastModifiedBy>
  <cp:revision>30</cp:revision>
  <dcterms:created xsi:type="dcterms:W3CDTF">2018-09-10T15:35:29Z</dcterms:created>
  <dcterms:modified xsi:type="dcterms:W3CDTF">2019-09-05T16:01:26Z</dcterms:modified>
</cp:coreProperties>
</file>