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70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13B62-1FA3-4E60-9617-F758847129FB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9BC16-61D0-457E-8807-D38BFCE0FE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13B62-1FA3-4E60-9617-F758847129FB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9BC16-61D0-457E-8807-D38BFCE0F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13B62-1FA3-4E60-9617-F758847129FB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9BC16-61D0-457E-8807-D38BFCE0F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13B62-1FA3-4E60-9617-F758847129FB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9BC16-61D0-457E-8807-D38BFCE0F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13B62-1FA3-4E60-9617-F758847129FB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9BC16-61D0-457E-8807-D38BFCE0FE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13B62-1FA3-4E60-9617-F758847129FB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9BC16-61D0-457E-8807-D38BFCE0F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13B62-1FA3-4E60-9617-F758847129FB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9BC16-61D0-457E-8807-D38BFCE0F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13B62-1FA3-4E60-9617-F758847129FB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9BC16-61D0-457E-8807-D38BFCE0F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13B62-1FA3-4E60-9617-F758847129FB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9BC16-61D0-457E-8807-D38BFCE0FE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13B62-1FA3-4E60-9617-F758847129FB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9BC16-61D0-457E-8807-D38BFCE0FE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F13B62-1FA3-4E60-9617-F758847129FB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A9BC16-61D0-457E-8807-D38BFCE0FE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F9F13B62-1FA3-4E60-9617-F758847129FB}" type="datetimeFigureOut">
              <a:rPr lang="ru-RU" smtClean="0"/>
              <a:pPr/>
              <a:t>28.11.2018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6A9BC16-61D0-457E-8807-D38BFCE0FE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0"/>
            <a:ext cx="7767662" cy="1472184"/>
          </a:xfrm>
        </p:spPr>
        <p:txBody>
          <a:bodyPr/>
          <a:lstStyle/>
          <a:p>
            <a:pPr algn="ctr"/>
            <a:r>
              <a:rPr lang="ru-RU" dirty="0" smtClean="0"/>
              <a:t>Входной контроль</a:t>
            </a:r>
            <a:br>
              <a:rPr lang="ru-RU" dirty="0" smtClean="0"/>
            </a:br>
            <a:r>
              <a:rPr lang="ru-RU" dirty="0" smtClean="0"/>
              <a:t>вопросы для повторения: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1714488"/>
            <a:ext cx="7786742" cy="514351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1</a:t>
            </a:r>
            <a:r>
              <a:rPr lang="ru-RU" sz="3600" dirty="0" smtClean="0"/>
              <a:t>. Аварийно-спасательные и другие неотложные работы, проводимые в зонах чрезвычайных ситуаций.</a:t>
            </a:r>
            <a:endParaRPr lang="ru-RU" sz="3600" i="1" dirty="0" smtClean="0"/>
          </a:p>
          <a:p>
            <a:r>
              <a:rPr lang="ru-RU" sz="3600" dirty="0" smtClean="0"/>
              <a:t>2. Санитарная обработка людей после их пребывания в зонах заражения.</a:t>
            </a:r>
            <a:endParaRPr lang="ru-RU" sz="3600" i="1" dirty="0" smtClean="0"/>
          </a:p>
          <a:p>
            <a:r>
              <a:rPr lang="ru-RU" sz="3600" dirty="0" smtClean="0"/>
              <a:t>3. Тестирование по пройденным темам.</a:t>
            </a:r>
            <a:endParaRPr lang="ru-RU" sz="3600" i="1" dirty="0" smtClean="0"/>
          </a:p>
          <a:p>
            <a:r>
              <a:rPr lang="ru-RU" sz="3600" dirty="0" smtClean="0"/>
              <a:t> </a:t>
            </a:r>
            <a:endParaRPr lang="ru-RU" sz="3600" i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9_201002241204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76725" y="0"/>
            <a:ext cx="9297524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643050"/>
            <a:ext cx="7498080" cy="48006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Внимание! Своевременное обнаружение взрывоопасных предметов позволит сохранить жизнь вам и другим людям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7786742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2. Правила поведения в случаях захвата вас в заложники.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071546"/>
            <a:ext cx="8072462" cy="5786454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Старайтесь ограничить контакты с преступниками.</a:t>
            </a:r>
          </a:p>
          <a:p>
            <a:pPr lvl="0"/>
            <a:r>
              <a:rPr lang="ru-RU" dirty="0" smtClean="0"/>
              <a:t>Выполняйте все требования террористов.</a:t>
            </a:r>
          </a:p>
          <a:p>
            <a:pPr lvl="0"/>
            <a:r>
              <a:rPr lang="ru-RU" dirty="0" smtClean="0"/>
              <a:t>Не пытайтесь освободиться самостоятельно.</a:t>
            </a:r>
          </a:p>
          <a:p>
            <a:pPr lvl="0"/>
            <a:r>
              <a:rPr lang="ru-RU" dirty="0" smtClean="0"/>
              <a:t>Старайтесь фиксировать все действия преступников.</a:t>
            </a:r>
          </a:p>
          <a:p>
            <a:pPr lvl="0"/>
            <a:r>
              <a:rPr lang="ru-RU" dirty="0" smtClean="0"/>
              <a:t>Не поддавайтесь панике.</a:t>
            </a:r>
          </a:p>
          <a:p>
            <a:pPr lvl="0"/>
            <a:r>
              <a:rPr lang="ru-RU" dirty="0" smtClean="0"/>
              <a:t>Запомните любую информацию (местонахождение, приметы преступников…)</a:t>
            </a:r>
          </a:p>
          <a:p>
            <a:pPr lvl="0"/>
            <a:r>
              <a:rPr lang="ru-RU" dirty="0" smtClean="0"/>
              <a:t>Не реагируйте на провокации.</a:t>
            </a:r>
          </a:p>
          <a:p>
            <a:pPr lvl="0"/>
            <a:r>
              <a:rPr lang="ru-RU" dirty="0" smtClean="0"/>
              <a:t> Выполняйте требования террористов 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0"/>
            <a:ext cx="7933588" cy="141763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Правила поведения в случаях захвата вас в заложники.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357298"/>
            <a:ext cx="8143900" cy="521497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В захваченном транспортном средстве не перемещайтесь по салону, не привлекайте к себе внимание.</a:t>
            </a:r>
          </a:p>
          <a:p>
            <a:pPr lvl="0"/>
            <a:r>
              <a:rPr lang="ru-RU" dirty="0" smtClean="0"/>
              <a:t>При штурме спецподразделения попытайтесь укрыться за предметами.</a:t>
            </a:r>
          </a:p>
          <a:p>
            <a:pPr lvl="0"/>
            <a:r>
              <a:rPr lang="ru-RU" dirty="0" smtClean="0"/>
              <a:t>Отойдите от входных дверей, окон займите горизонтальное положение, </a:t>
            </a:r>
          </a:p>
          <a:p>
            <a:pPr lvl="0"/>
            <a:r>
              <a:rPr lang="ru-RU" dirty="0" smtClean="0"/>
              <a:t>В момент штурма не берите в руки оружие преступников, так как вас могут принять за бандитов и открыть огонь на поражение.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             Запомните!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   От вашей выдержки и умения ориентироваться в сложной обстановке зависит успех вашего освобождения.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785794"/>
            <a:ext cx="8215338" cy="57150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3. Порядок приёма сообщений, содержащих угрозы террористического характера, по телефону.</a:t>
            </a:r>
            <a:b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14488"/>
            <a:ext cx="8001056" cy="5143512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постарайтесь дословно запомнить разговор и зафиксировать его на бумаге;</a:t>
            </a:r>
          </a:p>
          <a:p>
            <a:pPr lvl="0"/>
            <a:r>
              <a:rPr lang="ru-RU" dirty="0" smtClean="0"/>
              <a:t>при разговоре отметьте пол, возраст звонящего и особенности его речи: голос, произношение, манера речи;</a:t>
            </a:r>
          </a:p>
          <a:p>
            <a:pPr lvl="0"/>
            <a:r>
              <a:rPr lang="ru-RU" dirty="0" smtClean="0"/>
              <a:t>отметьте звуковой фон;</a:t>
            </a:r>
          </a:p>
          <a:p>
            <a:pPr lvl="0"/>
            <a:r>
              <a:rPr lang="ru-RU" dirty="0" smtClean="0"/>
              <a:t>зафиксируйте точное время начала разговора и его продолжительность;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285728"/>
            <a:ext cx="8072462" cy="614366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постарайтесь  получить ответы на  вопросы: куда, кому, по какому телефону звонит этот человек? какие требования выдвигает? на каких условиях согласны отказаться от задуманного? Как с ним связаться? кому вы можете сообщить об этом звонке?</a:t>
            </a:r>
          </a:p>
          <a:p>
            <a:pPr lvl="0"/>
            <a:r>
              <a:rPr lang="ru-RU" dirty="0" smtClean="0"/>
              <a:t>Постарайтесь добиться от звонящего максимально возможного промежутка времени для принятия решения.</a:t>
            </a:r>
          </a:p>
          <a:p>
            <a:pPr lvl="0"/>
            <a:r>
              <a:rPr lang="ru-RU" dirty="0" smtClean="0"/>
              <a:t>Максимально ограничьте число людей, владеющих полученной информацией.</a:t>
            </a:r>
          </a:p>
          <a:p>
            <a:pPr lvl="0"/>
            <a:r>
              <a:rPr lang="ru-RU" dirty="0" smtClean="0"/>
              <a:t>При наличии автоматического определителя номера запишите определившийся номер телефона.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000108"/>
            <a:ext cx="7576398" cy="5248292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Запомните, что правоохранительным органам очень помогут для предотвращения совершения преступлений и для розыска преступников правильные  ваши действия!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428604"/>
            <a:ext cx="749808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4.Обеспечение личной безопасности при перестрелке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357298"/>
            <a:ext cx="7933588" cy="550070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ru-RU" dirty="0" smtClean="0"/>
              <a:t>Нельзя находиться в помещении рядом с окнами. Это опасно: ведь пуля, залетев в комнату, может срикошетить от стен и потолка.</a:t>
            </a:r>
          </a:p>
          <a:p>
            <a:pPr lvl="0"/>
            <a:r>
              <a:rPr lang="ru-RU" dirty="0" smtClean="0"/>
              <a:t>Немедленно отойти от окон. Если есть ванная комната, то желательно укрыться там, лечь на пол.</a:t>
            </a:r>
          </a:p>
          <a:p>
            <a:pPr lvl="0"/>
            <a:r>
              <a:rPr lang="ru-RU" dirty="0" smtClean="0"/>
              <a:t>Находясь в своём укрытии, нужно следить за появлением дыма и огня. </a:t>
            </a:r>
          </a:p>
          <a:p>
            <a:pPr lvl="0"/>
            <a:r>
              <a:rPr lang="ru-RU" dirty="0" smtClean="0"/>
              <a:t>Если пожар начался, а стрельба не прекратилась, необходимо ползком покинуть горящую комнату (квартиру), прикрыв за собой двери. В подъезде лучше всего спрятаться подальше от окон, например, в нише.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357166"/>
            <a:ext cx="7572428" cy="6143668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Опасно подходить к окнам и выходить на балкон даже в том случае, если стреляют далеко от вашего дома.</a:t>
            </a:r>
          </a:p>
          <a:p>
            <a:pPr lvl="0"/>
            <a:r>
              <a:rPr lang="ru-RU" dirty="0" smtClean="0"/>
              <a:t>Находясь на улице, необходимо найти укрытие. К укрытию необходимо пробираться ползком. </a:t>
            </a:r>
          </a:p>
          <a:p>
            <a:pPr lvl="0"/>
            <a:r>
              <a:rPr lang="ru-RU" dirty="0" smtClean="0"/>
              <a:t>Если вы спрятались за автомобилем, то учтите, что его металл тонкий, а в баке – горючее, но в любом случае даже такое укрытие лучше, чем никакое.</a:t>
            </a:r>
          </a:p>
          <a:p>
            <a:pPr lvl="0"/>
            <a:r>
              <a:rPr lang="ru-RU" dirty="0" smtClean="0"/>
              <a:t>В таких случаях нет однозначных советов, решение необходимо принимать на месте, учитывая обстановку.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ctrTitle"/>
          </p:nvPr>
        </p:nvSpPr>
        <p:spPr>
          <a:xfrm>
            <a:off x="1214414" y="2214554"/>
            <a:ext cx="7715304" cy="41434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Правила безопасного поведения при угрозе  террористического акта, захвате в качестве заложника.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</a:b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+mn-lt"/>
              </a:rPr>
              <a:t>Меры безопасности для населения, оказавшегося на территории военных действи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й.</a:t>
            </a:r>
            <a:b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subTitle" idx="1"/>
          </p:nvPr>
        </p:nvSpPr>
        <p:spPr>
          <a:xfrm>
            <a:off x="1071538" y="285728"/>
            <a:ext cx="7406640" cy="121444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Основная часть.</a:t>
            </a:r>
          </a:p>
          <a:p>
            <a:pPr algn="ctr"/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</a:rPr>
              <a:t>Тема занятия: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+mn-lt"/>
              </a:rPr>
              <a:t>Выходной контроль.</a:t>
            </a:r>
            <a:br>
              <a:rPr lang="ru-RU" sz="4000" dirty="0" smtClean="0">
                <a:latin typeface="+mn-lt"/>
              </a:rPr>
            </a:br>
            <a:r>
              <a:rPr lang="ru-RU" sz="4000" dirty="0" smtClean="0">
                <a:latin typeface="+mn-lt"/>
              </a:rPr>
              <a:t>Вопросы для закрепления.</a:t>
            </a:r>
            <a:endParaRPr lang="ru-RU" sz="4000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500174"/>
            <a:ext cx="7858180" cy="5143536"/>
          </a:xfrm>
        </p:spPr>
        <p:txBody>
          <a:bodyPr>
            <a:normAutofit fontScale="92500" lnSpcReduction="20000"/>
          </a:bodyPr>
          <a:lstStyle/>
          <a:p>
            <a:pPr marL="596646" lvl="0" indent="-514350">
              <a:buFont typeface="+mj-lt"/>
              <a:buAutoNum type="arabicPeriod"/>
            </a:pPr>
            <a:r>
              <a:rPr lang="ru-RU" dirty="0" smtClean="0"/>
              <a:t>Какие правила безопасности следует соблюдать при обнаружении бесхозной вещи?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/>
              <a:t>Какие меры безопасности рекомендуется соблюдать в случае захвата вас в заложники?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/>
              <a:t>Какие меры безопасности рекомендуется соблюдать при штурме спецподразделениями объекта, захваченного террористами?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/>
              <a:t>Какие меры безопасности рекомендуется соблюдать при перестрелке?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+mn-lt"/>
              </a:rPr>
              <a:t>Домашнее задание:</a:t>
            </a:r>
            <a:r>
              <a:rPr lang="ru-RU" i="1" dirty="0" smtClean="0">
                <a:latin typeface="+mn-lt"/>
              </a:rPr>
              <a:t/>
            </a:r>
            <a:br>
              <a:rPr lang="ru-RU" i="1" dirty="0" smtClean="0">
                <a:latin typeface="+mn-lt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142984"/>
            <a:ext cx="7933588" cy="5105416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Безопасность жизнедеятельности : учебник для СПО / Я. Д. Вишняков [и др.] ; под общ. ред. Я. Д. Вишнякова. — 6-е изд., </a:t>
            </a:r>
            <a:r>
              <a:rPr lang="ru-RU" dirty="0" err="1" smtClean="0"/>
              <a:t>перераб</a:t>
            </a:r>
            <a:r>
              <a:rPr lang="ru-RU" dirty="0" smtClean="0"/>
              <a:t>. и доп. — М. : Издательство </a:t>
            </a:r>
            <a:r>
              <a:rPr lang="ru-RU" dirty="0" err="1" smtClean="0"/>
              <a:t>Юрайт</a:t>
            </a:r>
            <a:r>
              <a:rPr lang="ru-RU" dirty="0" smtClean="0"/>
              <a:t>, 2017. — 430 с. </a:t>
            </a:r>
            <a:endParaRPr lang="ru-RU" smtClean="0"/>
          </a:p>
          <a:p>
            <a:pPr lvl="0"/>
            <a:endParaRPr lang="ru-RU" dirty="0" smtClean="0"/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/>
              <a:t>Гл.4 ,4.1 - 4.4 стр.95-115</a:t>
            </a:r>
            <a:endParaRPr lang="ru-RU" i="1" dirty="0" smtClean="0"/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/>
              <a:t> учить конспект.</a:t>
            </a:r>
            <a:endParaRPr lang="ru-RU" i="1" dirty="0" smtClean="0"/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/>
              <a:t>Сделать доклад о крупных терактах в России.</a:t>
            </a:r>
            <a:r>
              <a:rPr lang="ru-RU" i="1" dirty="0" smtClean="0"/>
              <a:t> </a:t>
            </a:r>
          </a:p>
          <a:p>
            <a:pPr lvl="0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1285852" y="428604"/>
            <a:ext cx="7498080" cy="928670"/>
          </a:xfrm>
        </p:spPr>
        <p:txBody>
          <a:bodyPr/>
          <a:lstStyle/>
          <a:p>
            <a:pPr algn="ctr"/>
            <a:r>
              <a:rPr lang="ru-RU" dirty="0" smtClean="0"/>
              <a:t>Цель занятия:</a:t>
            </a:r>
            <a:endParaRPr lang="ru-RU" dirty="0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1142976" y="1857364"/>
            <a:ext cx="7572428" cy="2714644"/>
          </a:xfrm>
        </p:spPr>
        <p:txBody>
          <a:bodyPr>
            <a:normAutofit/>
          </a:bodyPr>
          <a:lstStyle/>
          <a:p>
            <a:pPr marL="596646" indent="-514350">
              <a:buNone/>
            </a:pPr>
            <a:r>
              <a:rPr lang="ru-RU" dirty="0" smtClean="0"/>
              <a:t>    Сформировать представления о терроризме, о правилах поведения в ситуациях террористического характера, военных действий. </a:t>
            </a:r>
            <a:endParaRPr lang="ru-RU" i="1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214290"/>
            <a:ext cx="749808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Учебные вопросы: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85860"/>
            <a:ext cx="8072462" cy="5214974"/>
          </a:xfrm>
        </p:spPr>
        <p:txBody>
          <a:bodyPr>
            <a:normAutofit fontScale="92500"/>
          </a:bodyPr>
          <a:lstStyle/>
          <a:p>
            <a:pPr marL="596646" indent="-514350">
              <a:buFont typeface="+mj-lt"/>
              <a:buAutoNum type="arabicPeriod"/>
            </a:pPr>
            <a:r>
              <a:rPr lang="ru-RU" sz="3500" dirty="0" smtClean="0">
                <a:solidFill>
                  <a:schemeClr val="tx2">
                    <a:lumMod val="50000"/>
                  </a:schemeClr>
                </a:solidFill>
              </a:rPr>
              <a:t>Правила поведения при обнаружении подозрительного предмета.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3500" dirty="0" smtClean="0">
                <a:solidFill>
                  <a:schemeClr val="tx2">
                    <a:lumMod val="50000"/>
                  </a:schemeClr>
                </a:solidFill>
              </a:rPr>
              <a:t>Правила поведения в случаях захвата вас в заложники.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3500" dirty="0" smtClean="0">
                <a:solidFill>
                  <a:schemeClr val="tx2">
                    <a:lumMod val="50000"/>
                  </a:schemeClr>
                </a:solidFill>
              </a:rPr>
              <a:t>Порядок приёма сообщений, содержащих угрозы террористического характера, по телефону.</a:t>
            </a:r>
          </a:p>
          <a:p>
            <a:pPr marL="596646" indent="-514350">
              <a:buFont typeface="+mj-lt"/>
              <a:buAutoNum type="arabicPeriod"/>
            </a:pPr>
            <a:r>
              <a:rPr lang="ru-RU" sz="3500" dirty="0" smtClean="0">
                <a:solidFill>
                  <a:schemeClr val="tx2">
                    <a:lumMod val="50000"/>
                  </a:schemeClr>
                </a:solidFill>
              </a:rPr>
              <a:t>Правила поведения при перестрелке.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69_201002241203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7181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428604"/>
            <a:ext cx="8143900" cy="796908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1. Правила поведения при обнаружении подозрительного предмета.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7224" y="1071546"/>
            <a:ext cx="8286776" cy="578645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Признаки, которые могут указывать на наличие взрывных устройств: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/>
              <a:t>Неизвестная деталь в машине, подъезде, во дворе дома и т. д. (взрывное устройство может быть замаскировано в банке, игрушке, молочном пакете…);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/>
              <a:t>Натянутая проволока, шнур, тикающие , мигающие элементы;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/>
              <a:t>свисающие из-под машины провода;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/>
              <a:t>Сумка или другой предмет, оказавшиеся поблизости с вашим автомобилем, домом, квартирой.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/>
              <a:t>Припаркованный автомобиль не знакомый жильцам.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Самодельное взрывное устройство. Фото kenoath.files.wordpress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857752" y="214290"/>
            <a:ext cx="4286248" cy="3214710"/>
          </a:xfrm>
          <a:prstGeom prst="rect">
            <a:avLst/>
          </a:prstGeom>
          <a:noFill/>
          <a:ln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28662" y="214291"/>
            <a:ext cx="3929090" cy="3143271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0100" y="3357562"/>
            <a:ext cx="3857652" cy="26432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857752" y="3357562"/>
            <a:ext cx="4286248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14290"/>
            <a:ext cx="8072462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Как вести себя при обнаружении подозрительного предмета? </a:t>
            </a:r>
            <a:br>
              <a:rPr lang="ru-RU" sz="3200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14422"/>
            <a:ext cx="8215338" cy="5643578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dirty="0" smtClean="0"/>
              <a:t>Если вы обнаружили бесхозную вещь в общественном транспорте, немедленно сообщите о находке водителю (машинисту).</a:t>
            </a:r>
          </a:p>
          <a:p>
            <a:pPr lvl="0">
              <a:buNone/>
            </a:pPr>
            <a:r>
              <a:rPr lang="ru-RU" dirty="0" smtClean="0"/>
              <a:t>Если вы обнаружили неизвестный предмет в подъезде своего дома – немедленно сообщите о находке в ваше отделение полиции.</a:t>
            </a:r>
          </a:p>
          <a:p>
            <a:pPr lvl="0">
              <a:buNone/>
            </a:pPr>
            <a:r>
              <a:rPr lang="ru-RU" dirty="0" smtClean="0"/>
              <a:t>Если вы обнаружили неизвестный предмет в учреждении, немедленно сообщите о находке администрации или охране.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357166"/>
            <a:ext cx="7790712" cy="58912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Во всех перечисленных случаях: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/>
              <a:t>не трогайте, не передвигайте, не вскрывайте обнаруженный предмет;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/>
              <a:t>не пользуйтесь на месте находки радио и сотовой связью.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/>
              <a:t>зафиксируйте время обнаружения предмета;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/>
              <a:t>постарайтесь оградить место находки;</a:t>
            </a:r>
          </a:p>
          <a:p>
            <a:pPr marL="596646" lvl="0" indent="-514350">
              <a:buFont typeface="+mj-lt"/>
              <a:buAutoNum type="arabicPeriod"/>
            </a:pPr>
            <a:r>
              <a:rPr lang="ru-RU" dirty="0" smtClean="0"/>
              <a:t>обязательно дождитесь прибытия полиции.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246</TotalTime>
  <Words>893</Words>
  <Application>Microsoft Office PowerPoint</Application>
  <PresentationFormat>Экран (4:3)</PresentationFormat>
  <Paragraphs>79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Входной контроль вопросы для повторения:</vt:lpstr>
      <vt:lpstr>Правила безопасного поведения при угрозе  террористического акта, захвате в качестве заложника. Меры безопасности для населения, оказавшегося на территории военных действий. </vt:lpstr>
      <vt:lpstr>Цель занятия:</vt:lpstr>
      <vt:lpstr>Учебные вопросы:</vt:lpstr>
      <vt:lpstr>Слайд 5</vt:lpstr>
      <vt:lpstr>1. Правила поведения при обнаружении подозрительного предмета. </vt:lpstr>
      <vt:lpstr>Слайд 7</vt:lpstr>
      <vt:lpstr>Как вести себя при обнаружении подозрительного предмета?  </vt:lpstr>
      <vt:lpstr>Слайд 9</vt:lpstr>
      <vt:lpstr>Слайд 10</vt:lpstr>
      <vt:lpstr>Слайд 11</vt:lpstr>
      <vt:lpstr>2. Правила поведения в случаях захвата вас в заложники. </vt:lpstr>
      <vt:lpstr>Правила поведения в случаях захвата вас в заложники.</vt:lpstr>
      <vt:lpstr>Слайд 14</vt:lpstr>
      <vt:lpstr>3. Порядок приёма сообщений, содержащих угрозы террористического характера, по телефону. </vt:lpstr>
      <vt:lpstr>Слайд 16</vt:lpstr>
      <vt:lpstr>Слайд 17</vt:lpstr>
      <vt:lpstr>4.Обеспечение личной безопасности при перестрелке </vt:lpstr>
      <vt:lpstr>Слайд 19</vt:lpstr>
      <vt:lpstr>Выходной контроль. Вопросы для закрепления.</vt:lpstr>
      <vt:lpstr>Домашнее задание: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Входной контроль вопросы для повторения:</dc:title>
  <dc:creator>Admin</dc:creator>
  <cp:lastModifiedBy>Admin</cp:lastModifiedBy>
  <cp:revision>22</cp:revision>
  <dcterms:created xsi:type="dcterms:W3CDTF">2018-11-25T11:11:01Z</dcterms:created>
  <dcterms:modified xsi:type="dcterms:W3CDTF">2018-11-28T18:22:03Z</dcterms:modified>
</cp:coreProperties>
</file>