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6"/>
  </p:notesMasterIdLst>
  <p:handoutMasterIdLst>
    <p:handoutMasterId r:id="rId27"/>
  </p:handoutMasterIdLst>
  <p:sldIdLst>
    <p:sldId id="256" r:id="rId5"/>
    <p:sldId id="257"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60" r:id="rId19"/>
    <p:sldId id="281" r:id="rId20"/>
    <p:sldId id="282" r:id="rId21"/>
    <p:sldId id="283" r:id="rId22"/>
    <p:sldId id="284" r:id="rId23"/>
    <p:sldId id="285" r:id="rId24"/>
    <p:sldId id="261" r:id="rId25"/>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1" autoAdjust="0"/>
  </p:normalViewPr>
  <p:slideViewPr>
    <p:cSldViewPr snapToGrid="0" showGuides="1">
      <p:cViewPr varScale="1">
        <p:scale>
          <a:sx n="69" d="100"/>
          <a:sy n="69" d="100"/>
        </p:scale>
        <p:origin x="738" y="72"/>
      </p:cViewPr>
      <p:guideLst>
        <p:guide orient="horz" pos="2160"/>
        <p:guide pos="3840"/>
      </p:guideLst>
    </p:cSldViewPr>
  </p:slideViewPr>
  <p:notesTextViewPr>
    <p:cViewPr>
      <p:scale>
        <a:sx n="1" d="1"/>
        <a:sy n="1" d="1"/>
      </p:scale>
      <p:origin x="0" y="0"/>
    </p:cViewPr>
  </p:notesTextViewPr>
  <p:notesViewPr>
    <p:cSldViewPr snapToGrid="0" showGuides="1">
      <p:cViewPr varScale="1">
        <p:scale>
          <a:sx n="90" d="100"/>
          <a:sy n="90" d="100"/>
        </p:scale>
        <p:origin x="37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C18FBF-3FF5-4C16-97CF-AF03740D7AB6}" type="doc">
      <dgm:prSet loTypeId="urn:microsoft.com/office/officeart/2005/8/layout/hList9" loCatId="list" qsTypeId="urn:microsoft.com/office/officeart/2005/8/quickstyle/simple4" qsCatId="simple" csTypeId="urn:microsoft.com/office/officeart/2005/8/colors/accent1_2" csCatId="accent1" phldr="1"/>
      <dgm:spPr/>
      <dgm:t>
        <a:bodyPr rtlCol="0"/>
        <a:lstStyle/>
        <a:p>
          <a:pPr rtl="0"/>
          <a:endParaRPr lang="en-US"/>
        </a:p>
      </dgm:t>
    </dgm:pt>
    <dgm:pt modelId="{B4F1B46E-22B2-4721-950C-8704487586DC}">
      <dgm:prSet phldrT="[Text]" custT="1"/>
      <dgm:spPr/>
      <dgm:t>
        <a:bodyPr rtlCol="0"/>
        <a:lstStyle/>
        <a:p>
          <a:pPr rtl="0"/>
          <a:r>
            <a:rPr lang="ru-RU" sz="1800" dirty="0" smtClean="0"/>
            <a:t>Изъяви-тельное</a:t>
          </a:r>
          <a:endParaRPr lang="en-US" sz="1800" dirty="0"/>
        </a:p>
      </dgm:t>
    </dgm:pt>
    <dgm:pt modelId="{E8A66543-CC4D-4785-A93E-5B125E09F826}" type="parTrans" cxnId="{2C8317B2-2EBB-4589-86EA-C77B3B6E81AA}">
      <dgm:prSet/>
      <dgm:spPr/>
      <dgm:t>
        <a:bodyPr rtlCol="0"/>
        <a:lstStyle/>
        <a:p>
          <a:pPr rtl="0"/>
          <a:endParaRPr lang="en-US"/>
        </a:p>
      </dgm:t>
    </dgm:pt>
    <dgm:pt modelId="{A7E2530A-34E2-4E9F-BC78-8920BA140C41}" type="sibTrans" cxnId="{2C8317B2-2EBB-4589-86EA-C77B3B6E81AA}">
      <dgm:prSet/>
      <dgm:spPr/>
      <dgm:t>
        <a:bodyPr rtlCol="0"/>
        <a:lstStyle/>
        <a:p>
          <a:pPr rtl="0"/>
          <a:endParaRPr lang="en-US"/>
        </a:p>
      </dgm:t>
    </dgm:pt>
    <dgm:pt modelId="{9D72CDD3-5859-43DB-BD75-0C3C30E3DE62}">
      <dgm:prSet phldrT="[Text]" custT="1"/>
      <dgm:spPr/>
      <dgm:t>
        <a:bodyPr rtlCol="0"/>
        <a:lstStyle/>
        <a:p>
          <a:pPr rtl="0"/>
          <a:r>
            <a:rPr lang="ru-RU" sz="1400" dirty="0" smtClean="0"/>
            <a:t>реально происходящие действия, изменяются по временам</a:t>
          </a:r>
          <a:endParaRPr lang="en-US" sz="1400" dirty="0"/>
        </a:p>
      </dgm:t>
    </dgm:pt>
    <dgm:pt modelId="{1D5B1F83-33A7-4298-BC11-2B1252AFAEA5}" type="parTrans" cxnId="{DDB5AD9A-40B0-48EF-AF2C-8CCDA330F7FE}">
      <dgm:prSet/>
      <dgm:spPr/>
      <dgm:t>
        <a:bodyPr rtlCol="0"/>
        <a:lstStyle/>
        <a:p>
          <a:pPr rtl="0"/>
          <a:endParaRPr lang="en-US"/>
        </a:p>
      </dgm:t>
    </dgm:pt>
    <dgm:pt modelId="{15E25BD4-1EBF-43C2-8885-DBF66B8429E1}" type="sibTrans" cxnId="{DDB5AD9A-40B0-48EF-AF2C-8CCDA330F7FE}">
      <dgm:prSet/>
      <dgm:spPr/>
      <dgm:t>
        <a:bodyPr rtlCol="0"/>
        <a:lstStyle/>
        <a:p>
          <a:pPr rtl="0"/>
          <a:endParaRPr lang="en-US"/>
        </a:p>
      </dgm:t>
    </dgm:pt>
    <dgm:pt modelId="{F9D46839-CD06-4669-AAE4-4D1E9AFEDA78}">
      <dgm:prSet phldrT="[Text]" custT="1"/>
      <dgm:spPr/>
      <dgm:t>
        <a:bodyPr rtlCol="0"/>
        <a:lstStyle/>
        <a:p>
          <a:pPr rtl="0"/>
          <a:r>
            <a:rPr lang="ru-RU" sz="1400" dirty="0" smtClean="0"/>
            <a:t>В настоящем и будущем времени глаголы спрягаются, т.е. изменяются по лицам и числам. </a:t>
          </a:r>
          <a:endParaRPr lang="en-US" sz="1400" dirty="0"/>
        </a:p>
      </dgm:t>
    </dgm:pt>
    <dgm:pt modelId="{B6B535D8-00AB-4FA1-AAEC-92498ABC6F4C}" type="parTrans" cxnId="{AD25A8A0-4628-40E2-8C9E-64E6AD4D4D91}">
      <dgm:prSet/>
      <dgm:spPr/>
      <dgm:t>
        <a:bodyPr rtlCol="0"/>
        <a:lstStyle/>
        <a:p>
          <a:pPr rtl="0"/>
          <a:endParaRPr lang="en-US"/>
        </a:p>
      </dgm:t>
    </dgm:pt>
    <dgm:pt modelId="{6497F199-DC2A-41F9-A449-D395E6BC4900}" type="sibTrans" cxnId="{AD25A8A0-4628-40E2-8C9E-64E6AD4D4D91}">
      <dgm:prSet/>
      <dgm:spPr/>
      <dgm:t>
        <a:bodyPr rtlCol="0"/>
        <a:lstStyle/>
        <a:p>
          <a:pPr rtl="0"/>
          <a:endParaRPr lang="en-US"/>
        </a:p>
      </dgm:t>
    </dgm:pt>
    <dgm:pt modelId="{F2881FB1-6580-4F21-A283-BFAA6F91D5D2}">
      <dgm:prSet phldrT="[Text]" custT="1"/>
      <dgm:spPr/>
      <dgm:t>
        <a:bodyPr rtlCol="0"/>
        <a:lstStyle/>
        <a:p>
          <a:pPr rtl="0"/>
          <a:r>
            <a:rPr lang="ru-RU" sz="1900" dirty="0" smtClean="0"/>
            <a:t>Повели-тельное</a:t>
          </a:r>
          <a:endParaRPr lang="en-US" sz="1900" dirty="0"/>
        </a:p>
      </dgm:t>
    </dgm:pt>
    <dgm:pt modelId="{2D960FDD-BADA-480D-9043-497C56588AD3}" type="parTrans" cxnId="{4A31D641-1B5D-46D3-B685-0C4DC6EFE71B}">
      <dgm:prSet/>
      <dgm:spPr/>
      <dgm:t>
        <a:bodyPr rtlCol="0"/>
        <a:lstStyle/>
        <a:p>
          <a:pPr rtl="0"/>
          <a:endParaRPr lang="en-US"/>
        </a:p>
      </dgm:t>
    </dgm:pt>
    <dgm:pt modelId="{A5ABDC17-7AB5-4F0E-992A-F9343F5D74EB}" type="sibTrans" cxnId="{4A31D641-1B5D-46D3-B685-0C4DC6EFE71B}">
      <dgm:prSet/>
      <dgm:spPr/>
      <dgm:t>
        <a:bodyPr rtlCol="0"/>
        <a:lstStyle/>
        <a:p>
          <a:pPr rtl="0"/>
          <a:endParaRPr lang="en-US"/>
        </a:p>
      </dgm:t>
    </dgm:pt>
    <dgm:pt modelId="{D5197DDB-D5D2-499F-B255-CF7BB5AE2B43}">
      <dgm:prSet phldrT="[Text]" custT="1"/>
      <dgm:spPr/>
      <dgm:t>
        <a:bodyPr rtlCol="0"/>
        <a:lstStyle/>
        <a:p>
          <a:pPr rtl="0"/>
          <a:r>
            <a:rPr lang="ru-RU" sz="1400" b="0" i="0" dirty="0" smtClean="0"/>
            <a:t>выражают побуждение</a:t>
          </a:r>
          <a:r>
            <a:rPr lang="ru-RU" sz="1100" b="0" i="0" dirty="0" smtClean="0"/>
            <a:t> </a:t>
          </a:r>
          <a:endParaRPr lang="en-US" sz="1100" dirty="0"/>
        </a:p>
      </dgm:t>
    </dgm:pt>
    <dgm:pt modelId="{B14A4DC9-F40A-4867-ADB8-4BA8A1F83766}" type="parTrans" cxnId="{3204ED53-15A0-4643-A582-021A785F1BA2}">
      <dgm:prSet/>
      <dgm:spPr/>
      <dgm:t>
        <a:bodyPr rtlCol="0"/>
        <a:lstStyle/>
        <a:p>
          <a:pPr rtl="0"/>
          <a:endParaRPr lang="en-US"/>
        </a:p>
      </dgm:t>
    </dgm:pt>
    <dgm:pt modelId="{29F2454A-2FA8-4B3A-AC63-4A0B9FD04A75}" type="sibTrans" cxnId="{3204ED53-15A0-4643-A582-021A785F1BA2}">
      <dgm:prSet/>
      <dgm:spPr/>
      <dgm:t>
        <a:bodyPr rtlCol="0"/>
        <a:lstStyle/>
        <a:p>
          <a:pPr rtl="0"/>
          <a:endParaRPr lang="en-US"/>
        </a:p>
      </dgm:t>
    </dgm:pt>
    <dgm:pt modelId="{29E78340-8EBE-415C-B973-78A91A054B9C}">
      <dgm:prSet phldrT="[Text]" custT="1"/>
      <dgm:spPr/>
      <dgm:t>
        <a:bodyPr rtlCol="0"/>
        <a:lstStyle/>
        <a:p>
          <a:pPr rtl="0"/>
          <a:r>
            <a:rPr lang="ru-RU" sz="1400" dirty="0" smtClean="0"/>
            <a:t>имеют формы единственного и множественного числа 1, 2 и 3 лица. </a:t>
          </a:r>
          <a:endParaRPr lang="en-US" sz="1400" dirty="0"/>
        </a:p>
      </dgm:t>
    </dgm:pt>
    <dgm:pt modelId="{FF4E5F97-6974-4E39-A85D-DCB2E100798E}" type="parTrans" cxnId="{311348D8-FDE3-4C22-99F5-3B98C5F51F0D}">
      <dgm:prSet/>
      <dgm:spPr/>
      <dgm:t>
        <a:bodyPr rtlCol="0"/>
        <a:lstStyle/>
        <a:p>
          <a:pPr rtl="0"/>
          <a:endParaRPr lang="en-US"/>
        </a:p>
      </dgm:t>
    </dgm:pt>
    <dgm:pt modelId="{B4B9A51E-FA34-465E-B5B4-81CD76EB3FC2}" type="sibTrans" cxnId="{311348D8-FDE3-4C22-99F5-3B98C5F51F0D}">
      <dgm:prSet/>
      <dgm:spPr/>
      <dgm:t>
        <a:bodyPr rtlCol="0"/>
        <a:lstStyle/>
        <a:p>
          <a:pPr rtl="0"/>
          <a:endParaRPr lang="en-US"/>
        </a:p>
      </dgm:t>
    </dgm:pt>
    <dgm:pt modelId="{8321AB85-EA8C-4958-B404-B4C118CB3C18}">
      <dgm:prSet phldrT="[Text]" custT="1"/>
      <dgm:spPr/>
      <dgm:t>
        <a:bodyPr rtlCol="0"/>
        <a:lstStyle/>
        <a:p>
          <a:pPr rtl="0"/>
          <a:r>
            <a:rPr lang="ru-RU" sz="1400" dirty="0" smtClean="0"/>
            <a:t>Формы повелительного наклонения со словами давай, давайте, пусть, пускай, да называются аналитическими формами. </a:t>
          </a:r>
          <a:endParaRPr lang="en-US" sz="1400" dirty="0"/>
        </a:p>
      </dgm:t>
    </dgm:pt>
    <dgm:pt modelId="{24ABE8B3-7220-436D-9636-F7B4C0B99576}" type="parTrans" cxnId="{129AEA77-5D2A-49D4-956D-99009974B6C5}">
      <dgm:prSet/>
      <dgm:spPr/>
      <dgm:t>
        <a:bodyPr rtlCol="0"/>
        <a:lstStyle/>
        <a:p>
          <a:pPr rtl="0"/>
          <a:endParaRPr lang="en-US"/>
        </a:p>
      </dgm:t>
    </dgm:pt>
    <dgm:pt modelId="{AA5F76CE-8FD4-4692-8BB1-EF84CF9D365E}" type="sibTrans" cxnId="{129AEA77-5D2A-49D4-956D-99009974B6C5}">
      <dgm:prSet/>
      <dgm:spPr/>
      <dgm:t>
        <a:bodyPr rtlCol="0"/>
        <a:lstStyle/>
        <a:p>
          <a:pPr rtl="0"/>
          <a:endParaRPr lang="en-US"/>
        </a:p>
      </dgm:t>
    </dgm:pt>
    <dgm:pt modelId="{6352CA33-6755-44BE-808F-400DA4CF80A7}">
      <dgm:prSet phldrT="[Text]" custT="1"/>
      <dgm:spPr/>
      <dgm:t>
        <a:bodyPr rtlCol="0"/>
        <a:lstStyle/>
        <a:p>
          <a:pPr rtl="0"/>
          <a:r>
            <a:rPr lang="ru-RU" sz="1900" dirty="0" err="1" smtClean="0"/>
            <a:t>Услов-ное</a:t>
          </a:r>
          <a:endParaRPr lang="en-US" sz="1900" dirty="0"/>
        </a:p>
      </dgm:t>
    </dgm:pt>
    <dgm:pt modelId="{AEB59203-63BA-4A96-BADC-40BAEBD9AA40}" type="parTrans" cxnId="{82BAE5DD-3A79-4870-9019-1254385E0650}">
      <dgm:prSet/>
      <dgm:spPr/>
      <dgm:t>
        <a:bodyPr rtlCol="0"/>
        <a:lstStyle/>
        <a:p>
          <a:pPr rtl="0"/>
          <a:endParaRPr lang="en-US"/>
        </a:p>
      </dgm:t>
    </dgm:pt>
    <dgm:pt modelId="{AAB4CF73-4B9B-4AA0-9074-16C2D2AE00A1}" type="sibTrans" cxnId="{82BAE5DD-3A79-4870-9019-1254385E0650}">
      <dgm:prSet/>
      <dgm:spPr/>
      <dgm:t>
        <a:bodyPr rtlCol="0"/>
        <a:lstStyle/>
        <a:p>
          <a:pPr rtl="0"/>
          <a:endParaRPr lang="en-US"/>
        </a:p>
      </dgm:t>
    </dgm:pt>
    <dgm:pt modelId="{9614A323-64B1-4077-A841-022051EC749A}">
      <dgm:prSet phldrT="[Text]" custT="1"/>
      <dgm:spPr/>
      <dgm:t>
        <a:bodyPr rtlCol="0"/>
        <a:lstStyle/>
        <a:p>
          <a:pPr rtl="0"/>
          <a:r>
            <a:rPr lang="ru-RU" sz="1400" dirty="0" smtClean="0"/>
            <a:t>могут выражать:</a:t>
          </a:r>
        </a:p>
        <a:p>
          <a:r>
            <a:rPr lang="ru-RU" sz="1400" dirty="0" smtClean="0"/>
            <a:t>условие,</a:t>
          </a:r>
        </a:p>
        <a:p>
          <a:r>
            <a:rPr lang="ru-RU" sz="1400" dirty="0" smtClean="0"/>
            <a:t>действие, возможное при каких-либо условиях.</a:t>
          </a:r>
          <a:endParaRPr lang="en-US" sz="1400" dirty="0"/>
        </a:p>
      </dgm:t>
    </dgm:pt>
    <dgm:pt modelId="{E5F6BCBD-B84E-4018-BE9E-BF57FF3B4B36}" type="parTrans" cxnId="{FC7BD086-74EA-4D6C-9657-E916D355F209}">
      <dgm:prSet/>
      <dgm:spPr/>
      <dgm:t>
        <a:bodyPr rtlCol="0"/>
        <a:lstStyle/>
        <a:p>
          <a:pPr rtl="0"/>
          <a:endParaRPr lang="en-US"/>
        </a:p>
      </dgm:t>
    </dgm:pt>
    <dgm:pt modelId="{FEC2A79F-8857-403A-A738-E8CE75C965E2}" type="sibTrans" cxnId="{FC7BD086-74EA-4D6C-9657-E916D355F209}">
      <dgm:prSet/>
      <dgm:spPr/>
      <dgm:t>
        <a:bodyPr rtlCol="0"/>
        <a:lstStyle/>
        <a:p>
          <a:pPr rtl="0"/>
          <a:endParaRPr lang="en-US"/>
        </a:p>
      </dgm:t>
    </dgm:pt>
    <dgm:pt modelId="{3D5CDB25-F8FA-444B-8D4A-1D29D0CBA282}">
      <dgm:prSet phldrT="[Text]" custT="1"/>
      <dgm:spPr/>
      <dgm:t>
        <a:bodyPr rtlCol="0"/>
        <a:lstStyle/>
        <a:p>
          <a:pPr rtl="0"/>
          <a:r>
            <a:rPr lang="ru-RU" sz="1400" b="0" i="0" dirty="0" smtClean="0"/>
            <a:t>Форма глаголов в условном наклонении такая же, как в прошедшем времени изъявительного наклонения*, но с частицей </a:t>
          </a:r>
          <a:r>
            <a:rPr lang="ru-RU" sz="1400" b="0" i="1" dirty="0" smtClean="0"/>
            <a:t>бы</a:t>
          </a:r>
          <a:r>
            <a:rPr lang="ru-RU" sz="1400" b="0" i="0" dirty="0" smtClean="0"/>
            <a:t>. </a:t>
          </a:r>
          <a:endParaRPr lang="en-US" sz="1400" dirty="0"/>
        </a:p>
      </dgm:t>
    </dgm:pt>
    <dgm:pt modelId="{4C229933-AC16-44B7-98EC-4C0F07FABCB0}" type="parTrans" cxnId="{2E3C97E6-67D4-4948-B47A-1115C2B2979F}">
      <dgm:prSet/>
      <dgm:spPr/>
      <dgm:t>
        <a:bodyPr rtlCol="0"/>
        <a:lstStyle/>
        <a:p>
          <a:pPr rtl="0"/>
          <a:endParaRPr lang="en-US"/>
        </a:p>
      </dgm:t>
    </dgm:pt>
    <dgm:pt modelId="{189DA4C5-2A22-4C71-A806-7B4AB57767CC}" type="sibTrans" cxnId="{2E3C97E6-67D4-4948-B47A-1115C2B2979F}">
      <dgm:prSet/>
      <dgm:spPr/>
      <dgm:t>
        <a:bodyPr rtlCol="0"/>
        <a:lstStyle/>
        <a:p>
          <a:pPr rtl="0"/>
          <a:endParaRPr lang="en-US"/>
        </a:p>
      </dgm:t>
    </dgm:pt>
    <dgm:pt modelId="{D9A130E6-A025-40B8-BEA2-D685724B7880}">
      <dgm:prSet custT="1"/>
      <dgm:spPr/>
      <dgm:t>
        <a:bodyPr/>
        <a:lstStyle/>
        <a:p>
          <a:r>
            <a:rPr lang="ru-RU" sz="1400" dirty="0"/>
            <a:t>В прошедшем времени глаголы изменяются по числам и в единственном числе по родам.</a:t>
          </a:r>
        </a:p>
      </dgm:t>
    </dgm:pt>
    <dgm:pt modelId="{D4B4A1D7-E19D-4010-931C-DEBD5C2F10A7}" type="parTrans" cxnId="{47B2830F-6969-488A-9D66-3078F16BFD42}">
      <dgm:prSet/>
      <dgm:spPr/>
      <dgm:t>
        <a:bodyPr/>
        <a:lstStyle/>
        <a:p>
          <a:endParaRPr lang="ru-RU"/>
        </a:p>
      </dgm:t>
    </dgm:pt>
    <dgm:pt modelId="{14F8CD9E-7359-468E-90FB-BCE0FF6126F3}" type="sibTrans" cxnId="{47B2830F-6969-488A-9D66-3078F16BFD42}">
      <dgm:prSet/>
      <dgm:spPr/>
      <dgm:t>
        <a:bodyPr/>
        <a:lstStyle/>
        <a:p>
          <a:endParaRPr lang="ru-RU"/>
        </a:p>
      </dgm:t>
    </dgm:pt>
    <dgm:pt modelId="{0DC7A063-583D-4B0F-88B2-BD54F95D95AF}" type="pres">
      <dgm:prSet presAssocID="{00C18FBF-3FF5-4C16-97CF-AF03740D7AB6}" presName="list" presStyleCnt="0">
        <dgm:presLayoutVars>
          <dgm:dir/>
          <dgm:animLvl val="lvl"/>
        </dgm:presLayoutVars>
      </dgm:prSet>
      <dgm:spPr/>
      <dgm:t>
        <a:bodyPr/>
        <a:lstStyle/>
        <a:p>
          <a:endParaRPr lang="ru-RU"/>
        </a:p>
      </dgm:t>
    </dgm:pt>
    <dgm:pt modelId="{3B23570A-ECC9-4DF8-BCB4-0465C69CBB88}" type="pres">
      <dgm:prSet presAssocID="{B4F1B46E-22B2-4721-950C-8704487586DC}" presName="posSpace" presStyleCnt="0"/>
      <dgm:spPr/>
    </dgm:pt>
    <dgm:pt modelId="{FC66A233-6BBA-46AF-B2F6-28E379B158E2}" type="pres">
      <dgm:prSet presAssocID="{B4F1B46E-22B2-4721-950C-8704487586DC}" presName="vertFlow" presStyleCnt="0"/>
      <dgm:spPr/>
    </dgm:pt>
    <dgm:pt modelId="{46739A04-1AA3-49C6-8EA7-EB1DE975B900}" type="pres">
      <dgm:prSet presAssocID="{B4F1B46E-22B2-4721-950C-8704487586DC}" presName="topSpace" presStyleCnt="0"/>
      <dgm:spPr/>
    </dgm:pt>
    <dgm:pt modelId="{535C6EC9-8098-42C5-8527-E62FF045E4EB}" type="pres">
      <dgm:prSet presAssocID="{B4F1B46E-22B2-4721-950C-8704487586DC}" presName="firstComp" presStyleCnt="0"/>
      <dgm:spPr/>
    </dgm:pt>
    <dgm:pt modelId="{6B08AC4B-4CEC-41E5-AE19-47A4E2720563}" type="pres">
      <dgm:prSet presAssocID="{B4F1B46E-22B2-4721-950C-8704487586DC}" presName="firstChild" presStyleLbl="bgAccFollowNode1" presStyleIdx="0" presStyleCnt="8" custLinFactNeighborX="413"/>
      <dgm:spPr/>
      <dgm:t>
        <a:bodyPr/>
        <a:lstStyle/>
        <a:p>
          <a:endParaRPr lang="ru-RU"/>
        </a:p>
      </dgm:t>
    </dgm:pt>
    <dgm:pt modelId="{187D4E8C-5C91-4D00-870C-2C45D4EA263C}" type="pres">
      <dgm:prSet presAssocID="{B4F1B46E-22B2-4721-950C-8704487586DC}" presName="firstChildTx" presStyleLbl="bgAccFollowNode1" presStyleIdx="0" presStyleCnt="8">
        <dgm:presLayoutVars>
          <dgm:bulletEnabled val="1"/>
        </dgm:presLayoutVars>
      </dgm:prSet>
      <dgm:spPr/>
      <dgm:t>
        <a:bodyPr/>
        <a:lstStyle/>
        <a:p>
          <a:endParaRPr lang="ru-RU"/>
        </a:p>
      </dgm:t>
    </dgm:pt>
    <dgm:pt modelId="{ADF61BBD-28F4-4815-BC7F-82CF00464E8B}" type="pres">
      <dgm:prSet presAssocID="{F9D46839-CD06-4669-AAE4-4D1E9AFEDA78}" presName="comp" presStyleCnt="0"/>
      <dgm:spPr/>
    </dgm:pt>
    <dgm:pt modelId="{59179C9B-8BA4-4AC7-ACB1-A12DE00142E2}" type="pres">
      <dgm:prSet presAssocID="{F9D46839-CD06-4669-AAE4-4D1E9AFEDA78}" presName="child" presStyleLbl="bgAccFollowNode1" presStyleIdx="1" presStyleCnt="8"/>
      <dgm:spPr/>
      <dgm:t>
        <a:bodyPr/>
        <a:lstStyle/>
        <a:p>
          <a:endParaRPr lang="ru-RU"/>
        </a:p>
      </dgm:t>
    </dgm:pt>
    <dgm:pt modelId="{4AE7D907-B6F4-4647-AB3F-ABE94C438AE8}" type="pres">
      <dgm:prSet presAssocID="{F9D46839-CD06-4669-AAE4-4D1E9AFEDA78}" presName="childTx" presStyleLbl="bgAccFollowNode1" presStyleIdx="1" presStyleCnt="8">
        <dgm:presLayoutVars>
          <dgm:bulletEnabled val="1"/>
        </dgm:presLayoutVars>
      </dgm:prSet>
      <dgm:spPr/>
      <dgm:t>
        <a:bodyPr/>
        <a:lstStyle/>
        <a:p>
          <a:endParaRPr lang="ru-RU"/>
        </a:p>
      </dgm:t>
    </dgm:pt>
    <dgm:pt modelId="{914DFE50-2BD9-43E8-823B-D00B40717CC7}" type="pres">
      <dgm:prSet presAssocID="{D9A130E6-A025-40B8-BEA2-D685724B7880}" presName="comp" presStyleCnt="0"/>
      <dgm:spPr/>
    </dgm:pt>
    <dgm:pt modelId="{5FCC0C56-373B-45AA-9B4C-CF05243BCE01}" type="pres">
      <dgm:prSet presAssocID="{D9A130E6-A025-40B8-BEA2-D685724B7880}" presName="child" presStyleLbl="bgAccFollowNode1" presStyleIdx="2" presStyleCnt="8"/>
      <dgm:spPr/>
      <dgm:t>
        <a:bodyPr/>
        <a:lstStyle/>
        <a:p>
          <a:endParaRPr lang="ru-RU"/>
        </a:p>
      </dgm:t>
    </dgm:pt>
    <dgm:pt modelId="{28DCC40F-178E-475F-8058-AAB48B7C7B4F}" type="pres">
      <dgm:prSet presAssocID="{D9A130E6-A025-40B8-BEA2-D685724B7880}" presName="childTx" presStyleLbl="bgAccFollowNode1" presStyleIdx="2" presStyleCnt="8">
        <dgm:presLayoutVars>
          <dgm:bulletEnabled val="1"/>
        </dgm:presLayoutVars>
      </dgm:prSet>
      <dgm:spPr/>
      <dgm:t>
        <a:bodyPr/>
        <a:lstStyle/>
        <a:p>
          <a:endParaRPr lang="ru-RU"/>
        </a:p>
      </dgm:t>
    </dgm:pt>
    <dgm:pt modelId="{3845DB9A-BEF3-4D5D-B9C7-5FC0456401AC}" type="pres">
      <dgm:prSet presAssocID="{B4F1B46E-22B2-4721-950C-8704487586DC}" presName="negSpace" presStyleCnt="0"/>
      <dgm:spPr/>
    </dgm:pt>
    <dgm:pt modelId="{FC7ED273-8CFD-43C2-9C05-44FADF3E0637}" type="pres">
      <dgm:prSet presAssocID="{B4F1B46E-22B2-4721-950C-8704487586DC}" presName="circle" presStyleLbl="node1" presStyleIdx="0" presStyleCnt="3"/>
      <dgm:spPr/>
      <dgm:t>
        <a:bodyPr/>
        <a:lstStyle/>
        <a:p>
          <a:endParaRPr lang="ru-RU"/>
        </a:p>
      </dgm:t>
    </dgm:pt>
    <dgm:pt modelId="{13C564B0-C27E-4ABA-AFDA-59E145B256BA}" type="pres">
      <dgm:prSet presAssocID="{A7E2530A-34E2-4E9F-BC78-8920BA140C41}" presName="transSpace" presStyleCnt="0"/>
      <dgm:spPr/>
    </dgm:pt>
    <dgm:pt modelId="{6300E233-87DF-4270-9808-160BFEB8A5BE}" type="pres">
      <dgm:prSet presAssocID="{F2881FB1-6580-4F21-A283-BFAA6F91D5D2}" presName="posSpace" presStyleCnt="0"/>
      <dgm:spPr/>
    </dgm:pt>
    <dgm:pt modelId="{6E53DEF7-499E-42EE-802D-59B2F8915392}" type="pres">
      <dgm:prSet presAssocID="{F2881FB1-6580-4F21-A283-BFAA6F91D5D2}" presName="vertFlow" presStyleCnt="0"/>
      <dgm:spPr/>
    </dgm:pt>
    <dgm:pt modelId="{E08C30D1-35EA-4D05-9731-5D01E3FCBD09}" type="pres">
      <dgm:prSet presAssocID="{F2881FB1-6580-4F21-A283-BFAA6F91D5D2}" presName="topSpace" presStyleCnt="0"/>
      <dgm:spPr/>
    </dgm:pt>
    <dgm:pt modelId="{2F3BD88A-9166-4A26-B941-B9BAEE1A11D5}" type="pres">
      <dgm:prSet presAssocID="{F2881FB1-6580-4F21-A283-BFAA6F91D5D2}" presName="firstComp" presStyleCnt="0"/>
      <dgm:spPr/>
    </dgm:pt>
    <dgm:pt modelId="{F660F4B9-35DB-4256-A868-A35C6DCCF6B2}" type="pres">
      <dgm:prSet presAssocID="{F2881FB1-6580-4F21-A283-BFAA6F91D5D2}" presName="firstChild" presStyleLbl="bgAccFollowNode1" presStyleIdx="3" presStyleCnt="8" custLinFactNeighborX="-413" custLinFactNeighborY="-619"/>
      <dgm:spPr/>
      <dgm:t>
        <a:bodyPr/>
        <a:lstStyle/>
        <a:p>
          <a:endParaRPr lang="ru-RU"/>
        </a:p>
      </dgm:t>
    </dgm:pt>
    <dgm:pt modelId="{10C9E3CF-3A8F-4100-8ACD-91E2373197A2}" type="pres">
      <dgm:prSet presAssocID="{F2881FB1-6580-4F21-A283-BFAA6F91D5D2}" presName="firstChildTx" presStyleLbl="bgAccFollowNode1" presStyleIdx="3" presStyleCnt="8">
        <dgm:presLayoutVars>
          <dgm:bulletEnabled val="1"/>
        </dgm:presLayoutVars>
      </dgm:prSet>
      <dgm:spPr/>
      <dgm:t>
        <a:bodyPr/>
        <a:lstStyle/>
        <a:p>
          <a:endParaRPr lang="ru-RU"/>
        </a:p>
      </dgm:t>
    </dgm:pt>
    <dgm:pt modelId="{60887C36-4733-46AC-A452-5444F6BC3B23}" type="pres">
      <dgm:prSet presAssocID="{29E78340-8EBE-415C-B973-78A91A054B9C}" presName="comp" presStyleCnt="0"/>
      <dgm:spPr/>
    </dgm:pt>
    <dgm:pt modelId="{614EBA0E-D12B-447E-B378-B0FA2DEBEA2F}" type="pres">
      <dgm:prSet presAssocID="{29E78340-8EBE-415C-B973-78A91A054B9C}" presName="child" presStyleLbl="bgAccFollowNode1" presStyleIdx="4" presStyleCnt="8"/>
      <dgm:spPr/>
      <dgm:t>
        <a:bodyPr/>
        <a:lstStyle/>
        <a:p>
          <a:endParaRPr lang="ru-RU"/>
        </a:p>
      </dgm:t>
    </dgm:pt>
    <dgm:pt modelId="{B12AEB83-0A64-4B36-BF01-B2F834861BAA}" type="pres">
      <dgm:prSet presAssocID="{29E78340-8EBE-415C-B973-78A91A054B9C}" presName="childTx" presStyleLbl="bgAccFollowNode1" presStyleIdx="4" presStyleCnt="8">
        <dgm:presLayoutVars>
          <dgm:bulletEnabled val="1"/>
        </dgm:presLayoutVars>
      </dgm:prSet>
      <dgm:spPr/>
      <dgm:t>
        <a:bodyPr/>
        <a:lstStyle/>
        <a:p>
          <a:endParaRPr lang="ru-RU"/>
        </a:p>
      </dgm:t>
    </dgm:pt>
    <dgm:pt modelId="{3055F178-D8CA-413A-99F2-20C8231C0651}" type="pres">
      <dgm:prSet presAssocID="{8321AB85-EA8C-4958-B404-B4C118CB3C18}" presName="comp" presStyleCnt="0"/>
      <dgm:spPr/>
    </dgm:pt>
    <dgm:pt modelId="{68509703-D239-4E1B-8CF0-EF08079E1226}" type="pres">
      <dgm:prSet presAssocID="{8321AB85-EA8C-4958-B404-B4C118CB3C18}" presName="child" presStyleLbl="bgAccFollowNode1" presStyleIdx="5" presStyleCnt="8" custScaleX="99827" custScaleY="120397"/>
      <dgm:spPr/>
      <dgm:t>
        <a:bodyPr/>
        <a:lstStyle/>
        <a:p>
          <a:endParaRPr lang="ru-RU"/>
        </a:p>
      </dgm:t>
    </dgm:pt>
    <dgm:pt modelId="{E1767793-EDD5-4203-A612-8120A71CA906}" type="pres">
      <dgm:prSet presAssocID="{8321AB85-EA8C-4958-B404-B4C118CB3C18}" presName="childTx" presStyleLbl="bgAccFollowNode1" presStyleIdx="5" presStyleCnt="8">
        <dgm:presLayoutVars>
          <dgm:bulletEnabled val="1"/>
        </dgm:presLayoutVars>
      </dgm:prSet>
      <dgm:spPr/>
      <dgm:t>
        <a:bodyPr/>
        <a:lstStyle/>
        <a:p>
          <a:endParaRPr lang="ru-RU"/>
        </a:p>
      </dgm:t>
    </dgm:pt>
    <dgm:pt modelId="{69136330-53DB-4978-A56B-160862279381}" type="pres">
      <dgm:prSet presAssocID="{F2881FB1-6580-4F21-A283-BFAA6F91D5D2}" presName="negSpace" presStyleCnt="0"/>
      <dgm:spPr/>
    </dgm:pt>
    <dgm:pt modelId="{FD776C1E-557E-4553-9447-49B69EEC7907}" type="pres">
      <dgm:prSet presAssocID="{F2881FB1-6580-4F21-A283-BFAA6F91D5D2}" presName="circle" presStyleLbl="node1" presStyleIdx="1" presStyleCnt="3"/>
      <dgm:spPr/>
      <dgm:t>
        <a:bodyPr/>
        <a:lstStyle/>
        <a:p>
          <a:endParaRPr lang="ru-RU"/>
        </a:p>
      </dgm:t>
    </dgm:pt>
    <dgm:pt modelId="{FC2522F1-14BB-4B37-B60E-2E8A7E8A6C30}" type="pres">
      <dgm:prSet presAssocID="{A5ABDC17-7AB5-4F0E-992A-F9343F5D74EB}" presName="transSpace" presStyleCnt="0"/>
      <dgm:spPr/>
    </dgm:pt>
    <dgm:pt modelId="{2C2F6211-85A7-47FE-9239-DE94DF41A263}" type="pres">
      <dgm:prSet presAssocID="{6352CA33-6755-44BE-808F-400DA4CF80A7}" presName="posSpace" presStyleCnt="0"/>
      <dgm:spPr/>
    </dgm:pt>
    <dgm:pt modelId="{7B0C2EAE-70CB-4160-863D-210C3C66D5FD}" type="pres">
      <dgm:prSet presAssocID="{6352CA33-6755-44BE-808F-400DA4CF80A7}" presName="vertFlow" presStyleCnt="0"/>
      <dgm:spPr/>
    </dgm:pt>
    <dgm:pt modelId="{5AF3752E-55A6-443C-AD35-C49DF50A4566}" type="pres">
      <dgm:prSet presAssocID="{6352CA33-6755-44BE-808F-400DA4CF80A7}" presName="topSpace" presStyleCnt="0"/>
      <dgm:spPr/>
    </dgm:pt>
    <dgm:pt modelId="{53567A66-F0E9-4EF8-ADA9-764BA36AA6A9}" type="pres">
      <dgm:prSet presAssocID="{6352CA33-6755-44BE-808F-400DA4CF80A7}" presName="firstComp" presStyleCnt="0"/>
      <dgm:spPr/>
    </dgm:pt>
    <dgm:pt modelId="{AD2806AC-6A03-4F05-9F4D-F72EA0E56FBF}" type="pres">
      <dgm:prSet presAssocID="{6352CA33-6755-44BE-808F-400DA4CF80A7}" presName="firstChild" presStyleLbl="bgAccFollowNode1" presStyleIdx="6" presStyleCnt="8"/>
      <dgm:spPr/>
      <dgm:t>
        <a:bodyPr/>
        <a:lstStyle/>
        <a:p>
          <a:endParaRPr lang="ru-RU"/>
        </a:p>
      </dgm:t>
    </dgm:pt>
    <dgm:pt modelId="{F8977219-728E-448F-AE8B-46B14F4F17DE}" type="pres">
      <dgm:prSet presAssocID="{6352CA33-6755-44BE-808F-400DA4CF80A7}" presName="firstChildTx" presStyleLbl="bgAccFollowNode1" presStyleIdx="6" presStyleCnt="8">
        <dgm:presLayoutVars>
          <dgm:bulletEnabled val="1"/>
        </dgm:presLayoutVars>
      </dgm:prSet>
      <dgm:spPr/>
      <dgm:t>
        <a:bodyPr/>
        <a:lstStyle/>
        <a:p>
          <a:endParaRPr lang="ru-RU"/>
        </a:p>
      </dgm:t>
    </dgm:pt>
    <dgm:pt modelId="{46A8623B-DC64-4ED6-B73D-98FEAB030508}" type="pres">
      <dgm:prSet presAssocID="{3D5CDB25-F8FA-444B-8D4A-1D29D0CBA282}" presName="comp" presStyleCnt="0"/>
      <dgm:spPr/>
    </dgm:pt>
    <dgm:pt modelId="{5314AADB-0AD3-4BAE-9F15-B0FE4F44C802}" type="pres">
      <dgm:prSet presAssocID="{3D5CDB25-F8FA-444B-8D4A-1D29D0CBA282}" presName="child" presStyleLbl="bgAccFollowNode1" presStyleIdx="7" presStyleCnt="8" custScaleX="100842" custScaleY="146976"/>
      <dgm:spPr/>
      <dgm:t>
        <a:bodyPr/>
        <a:lstStyle/>
        <a:p>
          <a:endParaRPr lang="ru-RU"/>
        </a:p>
      </dgm:t>
    </dgm:pt>
    <dgm:pt modelId="{96624143-7928-48E9-817F-BC4A07250C32}" type="pres">
      <dgm:prSet presAssocID="{3D5CDB25-F8FA-444B-8D4A-1D29D0CBA282}" presName="childTx" presStyleLbl="bgAccFollowNode1" presStyleIdx="7" presStyleCnt="8">
        <dgm:presLayoutVars>
          <dgm:bulletEnabled val="1"/>
        </dgm:presLayoutVars>
      </dgm:prSet>
      <dgm:spPr/>
      <dgm:t>
        <a:bodyPr/>
        <a:lstStyle/>
        <a:p>
          <a:endParaRPr lang="ru-RU"/>
        </a:p>
      </dgm:t>
    </dgm:pt>
    <dgm:pt modelId="{FBCC4E74-37C0-494F-ABC0-7D18132E1437}" type="pres">
      <dgm:prSet presAssocID="{6352CA33-6755-44BE-808F-400DA4CF80A7}" presName="negSpace" presStyleCnt="0"/>
      <dgm:spPr/>
    </dgm:pt>
    <dgm:pt modelId="{89E6DA6E-7A23-44BD-8A99-378091FF741D}" type="pres">
      <dgm:prSet presAssocID="{6352CA33-6755-44BE-808F-400DA4CF80A7}" presName="circle" presStyleLbl="node1" presStyleIdx="2" presStyleCnt="3"/>
      <dgm:spPr/>
      <dgm:t>
        <a:bodyPr/>
        <a:lstStyle/>
        <a:p>
          <a:endParaRPr lang="ru-RU"/>
        </a:p>
      </dgm:t>
    </dgm:pt>
  </dgm:ptLst>
  <dgm:cxnLst>
    <dgm:cxn modelId="{7F3B5912-CE3A-4F69-B6A0-82162798FA63}" type="presOf" srcId="{00C18FBF-3FF5-4C16-97CF-AF03740D7AB6}" destId="{0DC7A063-583D-4B0F-88B2-BD54F95D95AF}" srcOrd="0" destOrd="0" presId="urn:microsoft.com/office/officeart/2005/8/layout/hList9"/>
    <dgm:cxn modelId="{20AF3F0D-FCCC-4AE8-8B10-DDA56D69A389}" type="presOf" srcId="{6352CA33-6755-44BE-808F-400DA4CF80A7}" destId="{89E6DA6E-7A23-44BD-8A99-378091FF741D}" srcOrd="0" destOrd="0" presId="urn:microsoft.com/office/officeart/2005/8/layout/hList9"/>
    <dgm:cxn modelId="{EDF0B63A-DCA1-49A5-910A-B447CA5609B2}" type="presOf" srcId="{3D5CDB25-F8FA-444B-8D4A-1D29D0CBA282}" destId="{96624143-7928-48E9-817F-BC4A07250C32}" srcOrd="1" destOrd="0" presId="urn:microsoft.com/office/officeart/2005/8/layout/hList9"/>
    <dgm:cxn modelId="{9740321C-35B3-4F5F-BD46-905CB7B8FAEB}" type="presOf" srcId="{9614A323-64B1-4077-A841-022051EC749A}" destId="{AD2806AC-6A03-4F05-9F4D-F72EA0E56FBF}" srcOrd="0" destOrd="0" presId="urn:microsoft.com/office/officeart/2005/8/layout/hList9"/>
    <dgm:cxn modelId="{70E22FBE-4510-487A-BD3F-D791559A8263}" type="presOf" srcId="{3D5CDB25-F8FA-444B-8D4A-1D29D0CBA282}" destId="{5314AADB-0AD3-4BAE-9F15-B0FE4F44C802}" srcOrd="0" destOrd="0" presId="urn:microsoft.com/office/officeart/2005/8/layout/hList9"/>
    <dgm:cxn modelId="{70AA2139-FA57-4EAA-83C0-CFBB31F3B2CD}" type="presOf" srcId="{9D72CDD3-5859-43DB-BD75-0C3C30E3DE62}" destId="{187D4E8C-5C91-4D00-870C-2C45D4EA263C}" srcOrd="1" destOrd="0" presId="urn:microsoft.com/office/officeart/2005/8/layout/hList9"/>
    <dgm:cxn modelId="{DDB5AD9A-40B0-48EF-AF2C-8CCDA330F7FE}" srcId="{B4F1B46E-22B2-4721-950C-8704487586DC}" destId="{9D72CDD3-5859-43DB-BD75-0C3C30E3DE62}" srcOrd="0" destOrd="0" parTransId="{1D5B1F83-33A7-4298-BC11-2B1252AFAEA5}" sibTransId="{15E25BD4-1EBF-43C2-8885-DBF66B8429E1}"/>
    <dgm:cxn modelId="{129AEA77-5D2A-49D4-956D-99009974B6C5}" srcId="{F2881FB1-6580-4F21-A283-BFAA6F91D5D2}" destId="{8321AB85-EA8C-4958-B404-B4C118CB3C18}" srcOrd="2" destOrd="0" parTransId="{24ABE8B3-7220-436D-9636-F7B4C0B99576}" sibTransId="{AA5F76CE-8FD4-4692-8BB1-EF84CF9D365E}"/>
    <dgm:cxn modelId="{2DF4FDC6-9998-45E2-B49B-7BDDAE43878E}" type="presOf" srcId="{B4F1B46E-22B2-4721-950C-8704487586DC}" destId="{FC7ED273-8CFD-43C2-9C05-44FADF3E0637}" srcOrd="0" destOrd="0" presId="urn:microsoft.com/office/officeart/2005/8/layout/hList9"/>
    <dgm:cxn modelId="{B736D792-8630-4423-BF25-ED6293A18ADD}" type="presOf" srcId="{9614A323-64B1-4077-A841-022051EC749A}" destId="{F8977219-728E-448F-AE8B-46B14F4F17DE}" srcOrd="1" destOrd="0" presId="urn:microsoft.com/office/officeart/2005/8/layout/hList9"/>
    <dgm:cxn modelId="{47B2830F-6969-488A-9D66-3078F16BFD42}" srcId="{B4F1B46E-22B2-4721-950C-8704487586DC}" destId="{D9A130E6-A025-40B8-BEA2-D685724B7880}" srcOrd="2" destOrd="0" parTransId="{D4B4A1D7-E19D-4010-931C-DEBD5C2F10A7}" sibTransId="{14F8CD9E-7359-468E-90FB-BCE0FF6126F3}"/>
    <dgm:cxn modelId="{0E640A01-5254-426D-9300-3ED2F4E3FC75}" type="presOf" srcId="{29E78340-8EBE-415C-B973-78A91A054B9C}" destId="{614EBA0E-D12B-447E-B378-B0FA2DEBEA2F}" srcOrd="0" destOrd="0" presId="urn:microsoft.com/office/officeart/2005/8/layout/hList9"/>
    <dgm:cxn modelId="{FC7BD086-74EA-4D6C-9657-E916D355F209}" srcId="{6352CA33-6755-44BE-808F-400DA4CF80A7}" destId="{9614A323-64B1-4077-A841-022051EC749A}" srcOrd="0" destOrd="0" parTransId="{E5F6BCBD-B84E-4018-BE9E-BF57FF3B4B36}" sibTransId="{FEC2A79F-8857-403A-A738-E8CE75C965E2}"/>
    <dgm:cxn modelId="{3204ED53-15A0-4643-A582-021A785F1BA2}" srcId="{F2881FB1-6580-4F21-A283-BFAA6F91D5D2}" destId="{D5197DDB-D5D2-499F-B255-CF7BB5AE2B43}" srcOrd="0" destOrd="0" parTransId="{B14A4DC9-F40A-4867-ADB8-4BA8A1F83766}" sibTransId="{29F2454A-2FA8-4B3A-AC63-4A0B9FD04A75}"/>
    <dgm:cxn modelId="{2C8317B2-2EBB-4589-86EA-C77B3B6E81AA}" srcId="{00C18FBF-3FF5-4C16-97CF-AF03740D7AB6}" destId="{B4F1B46E-22B2-4721-950C-8704487586DC}" srcOrd="0" destOrd="0" parTransId="{E8A66543-CC4D-4785-A93E-5B125E09F826}" sibTransId="{A7E2530A-34E2-4E9F-BC78-8920BA140C41}"/>
    <dgm:cxn modelId="{2E3C97E6-67D4-4948-B47A-1115C2B2979F}" srcId="{6352CA33-6755-44BE-808F-400DA4CF80A7}" destId="{3D5CDB25-F8FA-444B-8D4A-1D29D0CBA282}" srcOrd="1" destOrd="0" parTransId="{4C229933-AC16-44B7-98EC-4C0F07FABCB0}" sibTransId="{189DA4C5-2A22-4C71-A806-7B4AB57767CC}"/>
    <dgm:cxn modelId="{A587C2CB-6562-4021-B4BF-D479DBE9444F}" type="presOf" srcId="{D5197DDB-D5D2-499F-B255-CF7BB5AE2B43}" destId="{F660F4B9-35DB-4256-A868-A35C6DCCF6B2}" srcOrd="0" destOrd="0" presId="urn:microsoft.com/office/officeart/2005/8/layout/hList9"/>
    <dgm:cxn modelId="{3F290A52-8A4A-4469-9AB4-D811A6E23C3C}" type="presOf" srcId="{F9D46839-CD06-4669-AAE4-4D1E9AFEDA78}" destId="{59179C9B-8BA4-4AC7-ACB1-A12DE00142E2}" srcOrd="0" destOrd="0" presId="urn:microsoft.com/office/officeart/2005/8/layout/hList9"/>
    <dgm:cxn modelId="{3EF668B1-7B6A-40A1-9E64-0829B2EF0539}" type="presOf" srcId="{F9D46839-CD06-4669-AAE4-4D1E9AFEDA78}" destId="{4AE7D907-B6F4-4647-AB3F-ABE94C438AE8}" srcOrd="1" destOrd="0" presId="urn:microsoft.com/office/officeart/2005/8/layout/hList9"/>
    <dgm:cxn modelId="{C0DEB330-C4FA-4F66-86CA-0C9C52F1F01F}" type="presOf" srcId="{29E78340-8EBE-415C-B973-78A91A054B9C}" destId="{B12AEB83-0A64-4B36-BF01-B2F834861BAA}" srcOrd="1" destOrd="0" presId="urn:microsoft.com/office/officeart/2005/8/layout/hList9"/>
    <dgm:cxn modelId="{AD25A8A0-4628-40E2-8C9E-64E6AD4D4D91}" srcId="{B4F1B46E-22B2-4721-950C-8704487586DC}" destId="{F9D46839-CD06-4669-AAE4-4D1E9AFEDA78}" srcOrd="1" destOrd="0" parTransId="{B6B535D8-00AB-4FA1-AAEC-92498ABC6F4C}" sibTransId="{6497F199-DC2A-41F9-A449-D395E6BC4900}"/>
    <dgm:cxn modelId="{311348D8-FDE3-4C22-99F5-3B98C5F51F0D}" srcId="{F2881FB1-6580-4F21-A283-BFAA6F91D5D2}" destId="{29E78340-8EBE-415C-B973-78A91A054B9C}" srcOrd="1" destOrd="0" parTransId="{FF4E5F97-6974-4E39-A85D-DCB2E100798E}" sibTransId="{B4B9A51E-FA34-465E-B5B4-81CD76EB3FC2}"/>
    <dgm:cxn modelId="{DAB3224C-EAF7-4C1E-9F28-664CCEE91006}" type="presOf" srcId="{D9A130E6-A025-40B8-BEA2-D685724B7880}" destId="{28DCC40F-178E-475F-8058-AAB48B7C7B4F}" srcOrd="1" destOrd="0" presId="urn:microsoft.com/office/officeart/2005/8/layout/hList9"/>
    <dgm:cxn modelId="{F04BF3F3-030F-4E8F-821E-6E3B91F099B9}" type="presOf" srcId="{D9A130E6-A025-40B8-BEA2-D685724B7880}" destId="{5FCC0C56-373B-45AA-9B4C-CF05243BCE01}" srcOrd="0" destOrd="0" presId="urn:microsoft.com/office/officeart/2005/8/layout/hList9"/>
    <dgm:cxn modelId="{82BAE5DD-3A79-4870-9019-1254385E0650}" srcId="{00C18FBF-3FF5-4C16-97CF-AF03740D7AB6}" destId="{6352CA33-6755-44BE-808F-400DA4CF80A7}" srcOrd="2" destOrd="0" parTransId="{AEB59203-63BA-4A96-BADC-40BAEBD9AA40}" sibTransId="{AAB4CF73-4B9B-4AA0-9074-16C2D2AE00A1}"/>
    <dgm:cxn modelId="{4A31D641-1B5D-46D3-B685-0C4DC6EFE71B}" srcId="{00C18FBF-3FF5-4C16-97CF-AF03740D7AB6}" destId="{F2881FB1-6580-4F21-A283-BFAA6F91D5D2}" srcOrd="1" destOrd="0" parTransId="{2D960FDD-BADA-480D-9043-497C56588AD3}" sibTransId="{A5ABDC17-7AB5-4F0E-992A-F9343F5D74EB}"/>
    <dgm:cxn modelId="{59E871E8-E7D2-4CCC-B749-A714977AF5E6}" type="presOf" srcId="{D5197DDB-D5D2-499F-B255-CF7BB5AE2B43}" destId="{10C9E3CF-3A8F-4100-8ACD-91E2373197A2}" srcOrd="1" destOrd="0" presId="urn:microsoft.com/office/officeart/2005/8/layout/hList9"/>
    <dgm:cxn modelId="{B635AE6E-37F7-4F2E-8725-C1D81C11EBE6}" type="presOf" srcId="{8321AB85-EA8C-4958-B404-B4C118CB3C18}" destId="{68509703-D239-4E1B-8CF0-EF08079E1226}" srcOrd="0" destOrd="0" presId="urn:microsoft.com/office/officeart/2005/8/layout/hList9"/>
    <dgm:cxn modelId="{FFE7CF3F-C427-4831-953F-615124811AB4}" type="presOf" srcId="{8321AB85-EA8C-4958-B404-B4C118CB3C18}" destId="{E1767793-EDD5-4203-A612-8120A71CA906}" srcOrd="1" destOrd="0" presId="urn:microsoft.com/office/officeart/2005/8/layout/hList9"/>
    <dgm:cxn modelId="{AACC54D1-0243-46E9-9624-A663799E8A06}" type="presOf" srcId="{9D72CDD3-5859-43DB-BD75-0C3C30E3DE62}" destId="{6B08AC4B-4CEC-41E5-AE19-47A4E2720563}" srcOrd="0" destOrd="0" presId="urn:microsoft.com/office/officeart/2005/8/layout/hList9"/>
    <dgm:cxn modelId="{77F620CE-FC2D-42CF-890C-6A28A43BA06E}" type="presOf" srcId="{F2881FB1-6580-4F21-A283-BFAA6F91D5D2}" destId="{FD776C1E-557E-4553-9447-49B69EEC7907}" srcOrd="0" destOrd="0" presId="urn:microsoft.com/office/officeart/2005/8/layout/hList9"/>
    <dgm:cxn modelId="{E1D1E23B-EC87-45CC-9E87-38B27A23764D}" type="presParOf" srcId="{0DC7A063-583D-4B0F-88B2-BD54F95D95AF}" destId="{3B23570A-ECC9-4DF8-BCB4-0465C69CBB88}" srcOrd="0" destOrd="0" presId="urn:microsoft.com/office/officeart/2005/8/layout/hList9"/>
    <dgm:cxn modelId="{82537023-5CD7-4BB7-84CF-DE8196338CF2}" type="presParOf" srcId="{0DC7A063-583D-4B0F-88B2-BD54F95D95AF}" destId="{FC66A233-6BBA-46AF-B2F6-28E379B158E2}" srcOrd="1" destOrd="0" presId="urn:microsoft.com/office/officeart/2005/8/layout/hList9"/>
    <dgm:cxn modelId="{5DFED7C8-2E54-4441-B032-3A4788B2A8D3}" type="presParOf" srcId="{FC66A233-6BBA-46AF-B2F6-28E379B158E2}" destId="{46739A04-1AA3-49C6-8EA7-EB1DE975B900}" srcOrd="0" destOrd="0" presId="urn:microsoft.com/office/officeart/2005/8/layout/hList9"/>
    <dgm:cxn modelId="{59D81910-4316-4EAE-9A67-0B3EDF027306}" type="presParOf" srcId="{FC66A233-6BBA-46AF-B2F6-28E379B158E2}" destId="{535C6EC9-8098-42C5-8527-E62FF045E4EB}" srcOrd="1" destOrd="0" presId="urn:microsoft.com/office/officeart/2005/8/layout/hList9"/>
    <dgm:cxn modelId="{C4FBC461-0B5D-4B7E-9CAF-A88B1223F18A}" type="presParOf" srcId="{535C6EC9-8098-42C5-8527-E62FF045E4EB}" destId="{6B08AC4B-4CEC-41E5-AE19-47A4E2720563}" srcOrd="0" destOrd="0" presId="urn:microsoft.com/office/officeart/2005/8/layout/hList9"/>
    <dgm:cxn modelId="{16A1B336-CE68-4171-8D18-284543992BEA}" type="presParOf" srcId="{535C6EC9-8098-42C5-8527-E62FF045E4EB}" destId="{187D4E8C-5C91-4D00-870C-2C45D4EA263C}" srcOrd="1" destOrd="0" presId="urn:microsoft.com/office/officeart/2005/8/layout/hList9"/>
    <dgm:cxn modelId="{7A41C261-6E27-4943-9CD0-4E08EB7E56A7}" type="presParOf" srcId="{FC66A233-6BBA-46AF-B2F6-28E379B158E2}" destId="{ADF61BBD-28F4-4815-BC7F-82CF00464E8B}" srcOrd="2" destOrd="0" presId="urn:microsoft.com/office/officeart/2005/8/layout/hList9"/>
    <dgm:cxn modelId="{03CD72CE-2160-4837-B2C9-B73CABBC437B}" type="presParOf" srcId="{ADF61BBD-28F4-4815-BC7F-82CF00464E8B}" destId="{59179C9B-8BA4-4AC7-ACB1-A12DE00142E2}" srcOrd="0" destOrd="0" presId="urn:microsoft.com/office/officeart/2005/8/layout/hList9"/>
    <dgm:cxn modelId="{F9662DB2-653F-4128-AA82-4C07C6F00722}" type="presParOf" srcId="{ADF61BBD-28F4-4815-BC7F-82CF00464E8B}" destId="{4AE7D907-B6F4-4647-AB3F-ABE94C438AE8}" srcOrd="1" destOrd="0" presId="urn:microsoft.com/office/officeart/2005/8/layout/hList9"/>
    <dgm:cxn modelId="{276E88F6-2E0A-4E15-A469-789FA43B9638}" type="presParOf" srcId="{FC66A233-6BBA-46AF-B2F6-28E379B158E2}" destId="{914DFE50-2BD9-43E8-823B-D00B40717CC7}" srcOrd="3" destOrd="0" presId="urn:microsoft.com/office/officeart/2005/8/layout/hList9"/>
    <dgm:cxn modelId="{164CF47B-6FF9-4EAA-A21A-5EFC547E772A}" type="presParOf" srcId="{914DFE50-2BD9-43E8-823B-D00B40717CC7}" destId="{5FCC0C56-373B-45AA-9B4C-CF05243BCE01}" srcOrd="0" destOrd="0" presId="urn:microsoft.com/office/officeart/2005/8/layout/hList9"/>
    <dgm:cxn modelId="{530F5E6C-1851-4C57-BA99-97226D4B8E94}" type="presParOf" srcId="{914DFE50-2BD9-43E8-823B-D00B40717CC7}" destId="{28DCC40F-178E-475F-8058-AAB48B7C7B4F}" srcOrd="1" destOrd="0" presId="urn:microsoft.com/office/officeart/2005/8/layout/hList9"/>
    <dgm:cxn modelId="{DEF99A7A-98F1-424D-AC92-7C6B69A0E544}" type="presParOf" srcId="{0DC7A063-583D-4B0F-88B2-BD54F95D95AF}" destId="{3845DB9A-BEF3-4D5D-B9C7-5FC0456401AC}" srcOrd="2" destOrd="0" presId="urn:microsoft.com/office/officeart/2005/8/layout/hList9"/>
    <dgm:cxn modelId="{ACD8FD0D-39C9-49DB-B77E-B03522FDF5FC}" type="presParOf" srcId="{0DC7A063-583D-4B0F-88B2-BD54F95D95AF}" destId="{FC7ED273-8CFD-43C2-9C05-44FADF3E0637}" srcOrd="3" destOrd="0" presId="urn:microsoft.com/office/officeart/2005/8/layout/hList9"/>
    <dgm:cxn modelId="{2C72EC61-81F4-4DCD-A533-255CBC66AE34}" type="presParOf" srcId="{0DC7A063-583D-4B0F-88B2-BD54F95D95AF}" destId="{13C564B0-C27E-4ABA-AFDA-59E145B256BA}" srcOrd="4" destOrd="0" presId="urn:microsoft.com/office/officeart/2005/8/layout/hList9"/>
    <dgm:cxn modelId="{775600F8-FCFE-4862-8108-85F84EA9DEE2}" type="presParOf" srcId="{0DC7A063-583D-4B0F-88B2-BD54F95D95AF}" destId="{6300E233-87DF-4270-9808-160BFEB8A5BE}" srcOrd="5" destOrd="0" presId="urn:microsoft.com/office/officeart/2005/8/layout/hList9"/>
    <dgm:cxn modelId="{AE3B7A69-67E7-41D2-BC1A-3586A3CC259D}" type="presParOf" srcId="{0DC7A063-583D-4B0F-88B2-BD54F95D95AF}" destId="{6E53DEF7-499E-42EE-802D-59B2F8915392}" srcOrd="6" destOrd="0" presId="urn:microsoft.com/office/officeart/2005/8/layout/hList9"/>
    <dgm:cxn modelId="{76A9B804-07B5-4060-AA61-249A1765ECB9}" type="presParOf" srcId="{6E53DEF7-499E-42EE-802D-59B2F8915392}" destId="{E08C30D1-35EA-4D05-9731-5D01E3FCBD09}" srcOrd="0" destOrd="0" presId="urn:microsoft.com/office/officeart/2005/8/layout/hList9"/>
    <dgm:cxn modelId="{6162898E-21FD-497B-BFEE-B78CF45F7D9A}" type="presParOf" srcId="{6E53DEF7-499E-42EE-802D-59B2F8915392}" destId="{2F3BD88A-9166-4A26-B941-B9BAEE1A11D5}" srcOrd="1" destOrd="0" presId="urn:microsoft.com/office/officeart/2005/8/layout/hList9"/>
    <dgm:cxn modelId="{71D4EFDE-15BC-4327-9242-5F72F9DAFAD4}" type="presParOf" srcId="{2F3BD88A-9166-4A26-B941-B9BAEE1A11D5}" destId="{F660F4B9-35DB-4256-A868-A35C6DCCF6B2}" srcOrd="0" destOrd="0" presId="urn:microsoft.com/office/officeart/2005/8/layout/hList9"/>
    <dgm:cxn modelId="{9B414BA4-2018-40DF-8E7D-AD7E78EF0217}" type="presParOf" srcId="{2F3BD88A-9166-4A26-B941-B9BAEE1A11D5}" destId="{10C9E3CF-3A8F-4100-8ACD-91E2373197A2}" srcOrd="1" destOrd="0" presId="urn:microsoft.com/office/officeart/2005/8/layout/hList9"/>
    <dgm:cxn modelId="{28BA3997-5DD1-4713-9F4F-B2881F36E8DC}" type="presParOf" srcId="{6E53DEF7-499E-42EE-802D-59B2F8915392}" destId="{60887C36-4733-46AC-A452-5444F6BC3B23}" srcOrd="2" destOrd="0" presId="urn:microsoft.com/office/officeart/2005/8/layout/hList9"/>
    <dgm:cxn modelId="{7A6208FE-C5A8-4871-9488-BEEAE472C061}" type="presParOf" srcId="{60887C36-4733-46AC-A452-5444F6BC3B23}" destId="{614EBA0E-D12B-447E-B378-B0FA2DEBEA2F}" srcOrd="0" destOrd="0" presId="urn:microsoft.com/office/officeart/2005/8/layout/hList9"/>
    <dgm:cxn modelId="{2148A8C9-9BA6-45BD-9008-59301C4B49FC}" type="presParOf" srcId="{60887C36-4733-46AC-A452-5444F6BC3B23}" destId="{B12AEB83-0A64-4B36-BF01-B2F834861BAA}" srcOrd="1" destOrd="0" presId="urn:microsoft.com/office/officeart/2005/8/layout/hList9"/>
    <dgm:cxn modelId="{32E6E4AD-0BFD-4285-AC4A-131E4A0904F2}" type="presParOf" srcId="{6E53DEF7-499E-42EE-802D-59B2F8915392}" destId="{3055F178-D8CA-413A-99F2-20C8231C0651}" srcOrd="3" destOrd="0" presId="urn:microsoft.com/office/officeart/2005/8/layout/hList9"/>
    <dgm:cxn modelId="{A1DB4BC0-DADA-4058-A3BB-D04BE7DF689A}" type="presParOf" srcId="{3055F178-D8CA-413A-99F2-20C8231C0651}" destId="{68509703-D239-4E1B-8CF0-EF08079E1226}" srcOrd="0" destOrd="0" presId="urn:microsoft.com/office/officeart/2005/8/layout/hList9"/>
    <dgm:cxn modelId="{5B5F83FC-F721-4241-90AB-7117B39AABD5}" type="presParOf" srcId="{3055F178-D8CA-413A-99F2-20C8231C0651}" destId="{E1767793-EDD5-4203-A612-8120A71CA906}" srcOrd="1" destOrd="0" presId="urn:microsoft.com/office/officeart/2005/8/layout/hList9"/>
    <dgm:cxn modelId="{D8406746-50BE-425E-A523-9ED524500743}" type="presParOf" srcId="{0DC7A063-583D-4B0F-88B2-BD54F95D95AF}" destId="{69136330-53DB-4978-A56B-160862279381}" srcOrd="7" destOrd="0" presId="urn:microsoft.com/office/officeart/2005/8/layout/hList9"/>
    <dgm:cxn modelId="{A91BC494-75AC-4CCA-8CC1-7E9884C2F3AD}" type="presParOf" srcId="{0DC7A063-583D-4B0F-88B2-BD54F95D95AF}" destId="{FD776C1E-557E-4553-9447-49B69EEC7907}" srcOrd="8" destOrd="0" presId="urn:microsoft.com/office/officeart/2005/8/layout/hList9"/>
    <dgm:cxn modelId="{487F9920-08DF-4AC5-BA64-D35F42602B66}" type="presParOf" srcId="{0DC7A063-583D-4B0F-88B2-BD54F95D95AF}" destId="{FC2522F1-14BB-4B37-B60E-2E8A7E8A6C30}" srcOrd="9" destOrd="0" presId="urn:microsoft.com/office/officeart/2005/8/layout/hList9"/>
    <dgm:cxn modelId="{DC194D92-7E98-42DD-A8CA-BCD1EDD2C95D}" type="presParOf" srcId="{0DC7A063-583D-4B0F-88B2-BD54F95D95AF}" destId="{2C2F6211-85A7-47FE-9239-DE94DF41A263}" srcOrd="10" destOrd="0" presId="urn:microsoft.com/office/officeart/2005/8/layout/hList9"/>
    <dgm:cxn modelId="{575F4FD6-9E0F-4F5E-88EE-9B265B6FD4F4}" type="presParOf" srcId="{0DC7A063-583D-4B0F-88B2-BD54F95D95AF}" destId="{7B0C2EAE-70CB-4160-863D-210C3C66D5FD}" srcOrd="11" destOrd="0" presId="urn:microsoft.com/office/officeart/2005/8/layout/hList9"/>
    <dgm:cxn modelId="{8AE96C49-A416-4FC7-84EE-2BDAF35C57FF}" type="presParOf" srcId="{7B0C2EAE-70CB-4160-863D-210C3C66D5FD}" destId="{5AF3752E-55A6-443C-AD35-C49DF50A4566}" srcOrd="0" destOrd="0" presId="urn:microsoft.com/office/officeart/2005/8/layout/hList9"/>
    <dgm:cxn modelId="{235B263C-399E-4245-95BD-2AA1F19D4AB4}" type="presParOf" srcId="{7B0C2EAE-70CB-4160-863D-210C3C66D5FD}" destId="{53567A66-F0E9-4EF8-ADA9-764BA36AA6A9}" srcOrd="1" destOrd="0" presId="urn:microsoft.com/office/officeart/2005/8/layout/hList9"/>
    <dgm:cxn modelId="{265DA8D6-D429-4956-8CB8-10EE7EF20F0C}" type="presParOf" srcId="{53567A66-F0E9-4EF8-ADA9-764BA36AA6A9}" destId="{AD2806AC-6A03-4F05-9F4D-F72EA0E56FBF}" srcOrd="0" destOrd="0" presId="urn:microsoft.com/office/officeart/2005/8/layout/hList9"/>
    <dgm:cxn modelId="{35A8C2CA-EB30-45FD-8152-A7470BE42B4C}" type="presParOf" srcId="{53567A66-F0E9-4EF8-ADA9-764BA36AA6A9}" destId="{F8977219-728E-448F-AE8B-46B14F4F17DE}" srcOrd="1" destOrd="0" presId="urn:microsoft.com/office/officeart/2005/8/layout/hList9"/>
    <dgm:cxn modelId="{6ACEADBE-023B-4505-93FF-04069F754490}" type="presParOf" srcId="{7B0C2EAE-70CB-4160-863D-210C3C66D5FD}" destId="{46A8623B-DC64-4ED6-B73D-98FEAB030508}" srcOrd="2" destOrd="0" presId="urn:microsoft.com/office/officeart/2005/8/layout/hList9"/>
    <dgm:cxn modelId="{AD010A9C-D63C-4BD8-BA56-A4D20026F974}" type="presParOf" srcId="{46A8623B-DC64-4ED6-B73D-98FEAB030508}" destId="{5314AADB-0AD3-4BAE-9F15-B0FE4F44C802}" srcOrd="0" destOrd="0" presId="urn:microsoft.com/office/officeart/2005/8/layout/hList9"/>
    <dgm:cxn modelId="{10F973FE-8000-468C-900B-4ED99BE40E65}" type="presParOf" srcId="{46A8623B-DC64-4ED6-B73D-98FEAB030508}" destId="{96624143-7928-48E9-817F-BC4A07250C32}" srcOrd="1" destOrd="0" presId="urn:microsoft.com/office/officeart/2005/8/layout/hList9"/>
    <dgm:cxn modelId="{EF3F399A-E096-436A-AD74-CF747D62B02A}" type="presParOf" srcId="{0DC7A063-583D-4B0F-88B2-BD54F95D95AF}" destId="{FBCC4E74-37C0-494F-ABC0-7D18132E1437}" srcOrd="12" destOrd="0" presId="urn:microsoft.com/office/officeart/2005/8/layout/hList9"/>
    <dgm:cxn modelId="{5EA17F20-F6C6-4B5A-AFEB-38BD8F975065}" type="presParOf" srcId="{0DC7A063-583D-4B0F-88B2-BD54F95D95AF}" destId="{89E6DA6E-7A23-44BD-8A99-378091FF741D}" srcOrd="13"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08AC4B-4CEC-41E5-AE19-47A4E2720563}">
      <dsp:nvSpPr>
        <dsp:cNvPr id="0" name=""/>
        <dsp:cNvSpPr/>
      </dsp:nvSpPr>
      <dsp:spPr>
        <a:xfrm>
          <a:off x="1175794" y="549778"/>
          <a:ext cx="2049874" cy="1367266"/>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rtlCol="0" anchor="ctr" anchorCtr="0">
          <a:noAutofit/>
        </a:bodyPr>
        <a:lstStyle/>
        <a:p>
          <a:pPr lvl="0" algn="l" defTabSz="622300" rtl="0">
            <a:lnSpc>
              <a:spcPct val="90000"/>
            </a:lnSpc>
            <a:spcBef>
              <a:spcPct val="0"/>
            </a:spcBef>
            <a:spcAft>
              <a:spcPct val="35000"/>
            </a:spcAft>
          </a:pPr>
          <a:r>
            <a:rPr lang="ru-RU" sz="1400" kern="1200" dirty="0" smtClean="0"/>
            <a:t>реально происходящие действия, изменяются по временам</a:t>
          </a:r>
          <a:endParaRPr lang="en-US" sz="1400" kern="1200" dirty="0"/>
        </a:p>
      </dsp:txBody>
      <dsp:txXfrm>
        <a:off x="1503774" y="549778"/>
        <a:ext cx="1721894" cy="1367266"/>
      </dsp:txXfrm>
    </dsp:sp>
    <dsp:sp modelId="{59179C9B-8BA4-4AC7-ACB1-A12DE00142E2}">
      <dsp:nvSpPr>
        <dsp:cNvPr id="0" name=""/>
        <dsp:cNvSpPr/>
      </dsp:nvSpPr>
      <dsp:spPr>
        <a:xfrm>
          <a:off x="1167328" y="1917044"/>
          <a:ext cx="2049874" cy="1367266"/>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rtlCol="0" anchor="ctr" anchorCtr="0">
          <a:noAutofit/>
        </a:bodyPr>
        <a:lstStyle/>
        <a:p>
          <a:pPr lvl="0" algn="l" defTabSz="622300" rtl="0">
            <a:lnSpc>
              <a:spcPct val="90000"/>
            </a:lnSpc>
            <a:spcBef>
              <a:spcPct val="0"/>
            </a:spcBef>
            <a:spcAft>
              <a:spcPct val="35000"/>
            </a:spcAft>
          </a:pPr>
          <a:r>
            <a:rPr lang="ru-RU" sz="1400" kern="1200" dirty="0" smtClean="0"/>
            <a:t>В настоящем и будущем времени глаголы спрягаются, т.е. изменяются по лицам и числам. </a:t>
          </a:r>
          <a:endParaRPr lang="en-US" sz="1400" kern="1200" dirty="0"/>
        </a:p>
      </dsp:txBody>
      <dsp:txXfrm>
        <a:off x="1495308" y="1917044"/>
        <a:ext cx="1721894" cy="1367266"/>
      </dsp:txXfrm>
    </dsp:sp>
    <dsp:sp modelId="{5FCC0C56-373B-45AA-9B4C-CF05243BCE01}">
      <dsp:nvSpPr>
        <dsp:cNvPr id="0" name=""/>
        <dsp:cNvSpPr/>
      </dsp:nvSpPr>
      <dsp:spPr>
        <a:xfrm>
          <a:off x="1167328" y="3284311"/>
          <a:ext cx="2049874" cy="1367266"/>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ru-RU" sz="1400" kern="1200" dirty="0"/>
            <a:t>В прошедшем времени глаголы изменяются по числам и в единственном числе по родам.</a:t>
          </a:r>
        </a:p>
      </dsp:txBody>
      <dsp:txXfrm>
        <a:off x="1495308" y="3284311"/>
        <a:ext cx="1721894" cy="1367266"/>
      </dsp:txXfrm>
    </dsp:sp>
    <dsp:sp modelId="{FC7ED273-8CFD-43C2-9C05-44FADF3E0637}">
      <dsp:nvSpPr>
        <dsp:cNvPr id="0" name=""/>
        <dsp:cNvSpPr/>
      </dsp:nvSpPr>
      <dsp:spPr>
        <a:xfrm>
          <a:off x="74062" y="3145"/>
          <a:ext cx="1366582" cy="1366582"/>
        </a:xfrm>
        <a:prstGeom prst="ellipse">
          <a:avLst/>
        </a:prstGeom>
        <a:gradFill rotWithShape="0">
          <a:gsLst>
            <a:gs pos="0">
              <a:schemeClr val="accent1">
                <a:hueOff val="0"/>
                <a:satOff val="0"/>
                <a:lumOff val="0"/>
                <a:alphaOff val="0"/>
                <a:shade val="100000"/>
                <a:satMod val="137000"/>
              </a:schemeClr>
            </a:gs>
            <a:gs pos="71000">
              <a:schemeClr val="accent1">
                <a:hueOff val="0"/>
                <a:satOff val="0"/>
                <a:lumOff val="0"/>
                <a:alphaOff val="0"/>
                <a:shade val="98000"/>
                <a:satMod val="137000"/>
              </a:schemeClr>
            </a:gs>
            <a:gs pos="100000">
              <a:schemeClr val="accent1">
                <a:hueOff val="0"/>
                <a:satOff val="0"/>
                <a:lumOff val="0"/>
                <a:alphaOff val="0"/>
                <a:shade val="75000"/>
                <a:satMod val="137000"/>
              </a:schemeClr>
            </a:gs>
          </a:gsLst>
          <a:path path="rect">
            <a:fillToRect l="50000" t="50000" r="50000" b="50000"/>
          </a:path>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rtlCol="0" anchor="ctr" anchorCtr="0">
          <a:noAutofit/>
        </a:bodyPr>
        <a:lstStyle/>
        <a:p>
          <a:pPr lvl="0" algn="ctr" defTabSz="800100" rtl="0">
            <a:lnSpc>
              <a:spcPct val="90000"/>
            </a:lnSpc>
            <a:spcBef>
              <a:spcPct val="0"/>
            </a:spcBef>
            <a:spcAft>
              <a:spcPct val="35000"/>
            </a:spcAft>
          </a:pPr>
          <a:r>
            <a:rPr lang="ru-RU" sz="1800" kern="1200" dirty="0" smtClean="0"/>
            <a:t>Изъяви-тельное</a:t>
          </a:r>
          <a:endParaRPr lang="en-US" sz="1800" kern="1200" dirty="0"/>
        </a:p>
      </dsp:txBody>
      <dsp:txXfrm>
        <a:off x="274193" y="203276"/>
        <a:ext cx="966320" cy="966320"/>
      </dsp:txXfrm>
    </dsp:sp>
    <dsp:sp modelId="{F660F4B9-35DB-4256-A868-A35C6DCCF6B2}">
      <dsp:nvSpPr>
        <dsp:cNvPr id="0" name=""/>
        <dsp:cNvSpPr/>
      </dsp:nvSpPr>
      <dsp:spPr>
        <a:xfrm>
          <a:off x="4575319" y="541315"/>
          <a:ext cx="2049874" cy="1367266"/>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rtlCol="0" anchor="ctr" anchorCtr="0">
          <a:noAutofit/>
        </a:bodyPr>
        <a:lstStyle/>
        <a:p>
          <a:pPr lvl="0" algn="l" defTabSz="622300" rtl="0">
            <a:lnSpc>
              <a:spcPct val="90000"/>
            </a:lnSpc>
            <a:spcBef>
              <a:spcPct val="0"/>
            </a:spcBef>
            <a:spcAft>
              <a:spcPct val="35000"/>
            </a:spcAft>
          </a:pPr>
          <a:r>
            <a:rPr lang="ru-RU" sz="1400" b="0" i="0" kern="1200" dirty="0" smtClean="0"/>
            <a:t>выражают побуждение</a:t>
          </a:r>
          <a:r>
            <a:rPr lang="ru-RU" sz="1100" b="0" i="0" kern="1200" dirty="0" smtClean="0"/>
            <a:t> </a:t>
          </a:r>
          <a:endParaRPr lang="en-US" sz="1100" kern="1200" dirty="0"/>
        </a:p>
      </dsp:txBody>
      <dsp:txXfrm>
        <a:off x="4903299" y="541315"/>
        <a:ext cx="1721894" cy="1367266"/>
      </dsp:txXfrm>
    </dsp:sp>
    <dsp:sp modelId="{614EBA0E-D12B-447E-B378-B0FA2DEBEA2F}">
      <dsp:nvSpPr>
        <dsp:cNvPr id="0" name=""/>
        <dsp:cNvSpPr/>
      </dsp:nvSpPr>
      <dsp:spPr>
        <a:xfrm>
          <a:off x="4583785" y="1917044"/>
          <a:ext cx="2049874" cy="1367266"/>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rtlCol="0" anchor="ctr" anchorCtr="0">
          <a:noAutofit/>
        </a:bodyPr>
        <a:lstStyle/>
        <a:p>
          <a:pPr lvl="0" algn="l" defTabSz="622300" rtl="0">
            <a:lnSpc>
              <a:spcPct val="90000"/>
            </a:lnSpc>
            <a:spcBef>
              <a:spcPct val="0"/>
            </a:spcBef>
            <a:spcAft>
              <a:spcPct val="35000"/>
            </a:spcAft>
          </a:pPr>
          <a:r>
            <a:rPr lang="ru-RU" sz="1400" kern="1200" dirty="0" smtClean="0"/>
            <a:t>имеют формы единственного и множественного числа 1, 2 и 3 лица. </a:t>
          </a:r>
          <a:endParaRPr lang="en-US" sz="1400" kern="1200" dirty="0"/>
        </a:p>
      </dsp:txBody>
      <dsp:txXfrm>
        <a:off x="4911765" y="1917044"/>
        <a:ext cx="1721894" cy="1367266"/>
      </dsp:txXfrm>
    </dsp:sp>
    <dsp:sp modelId="{68509703-D239-4E1B-8CF0-EF08079E1226}">
      <dsp:nvSpPr>
        <dsp:cNvPr id="0" name=""/>
        <dsp:cNvSpPr/>
      </dsp:nvSpPr>
      <dsp:spPr>
        <a:xfrm>
          <a:off x="4585559" y="3284311"/>
          <a:ext cx="2046328" cy="1646147"/>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rtlCol="0" anchor="ctr" anchorCtr="0">
          <a:noAutofit/>
        </a:bodyPr>
        <a:lstStyle/>
        <a:p>
          <a:pPr lvl="0" algn="l" defTabSz="622300" rtl="0">
            <a:lnSpc>
              <a:spcPct val="90000"/>
            </a:lnSpc>
            <a:spcBef>
              <a:spcPct val="0"/>
            </a:spcBef>
            <a:spcAft>
              <a:spcPct val="35000"/>
            </a:spcAft>
          </a:pPr>
          <a:r>
            <a:rPr lang="ru-RU" sz="1400" kern="1200" dirty="0" smtClean="0"/>
            <a:t>Формы повелительного наклонения со словами давай, давайте, пусть, пускай, да называются аналитическими формами. </a:t>
          </a:r>
          <a:endParaRPr lang="en-US" sz="1400" kern="1200" dirty="0"/>
        </a:p>
      </dsp:txBody>
      <dsp:txXfrm>
        <a:off x="4912971" y="3284311"/>
        <a:ext cx="1718915" cy="1646147"/>
      </dsp:txXfrm>
    </dsp:sp>
    <dsp:sp modelId="{FD776C1E-557E-4553-9447-49B69EEC7907}">
      <dsp:nvSpPr>
        <dsp:cNvPr id="0" name=""/>
        <dsp:cNvSpPr/>
      </dsp:nvSpPr>
      <dsp:spPr>
        <a:xfrm>
          <a:off x="3490519" y="3145"/>
          <a:ext cx="1366582" cy="1366582"/>
        </a:xfrm>
        <a:prstGeom prst="ellipse">
          <a:avLst/>
        </a:prstGeom>
        <a:gradFill rotWithShape="0">
          <a:gsLst>
            <a:gs pos="0">
              <a:schemeClr val="accent1">
                <a:hueOff val="0"/>
                <a:satOff val="0"/>
                <a:lumOff val="0"/>
                <a:alphaOff val="0"/>
                <a:shade val="100000"/>
                <a:satMod val="137000"/>
              </a:schemeClr>
            </a:gs>
            <a:gs pos="71000">
              <a:schemeClr val="accent1">
                <a:hueOff val="0"/>
                <a:satOff val="0"/>
                <a:lumOff val="0"/>
                <a:alphaOff val="0"/>
                <a:shade val="98000"/>
                <a:satMod val="137000"/>
              </a:schemeClr>
            </a:gs>
            <a:gs pos="100000">
              <a:schemeClr val="accent1">
                <a:hueOff val="0"/>
                <a:satOff val="0"/>
                <a:lumOff val="0"/>
                <a:alphaOff val="0"/>
                <a:shade val="75000"/>
                <a:satMod val="137000"/>
              </a:schemeClr>
            </a:gs>
          </a:gsLst>
          <a:path path="rect">
            <a:fillToRect l="50000" t="50000" r="50000" b="50000"/>
          </a:path>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rtlCol="0" anchor="ctr" anchorCtr="0">
          <a:noAutofit/>
        </a:bodyPr>
        <a:lstStyle/>
        <a:p>
          <a:pPr lvl="0" algn="ctr" defTabSz="844550" rtl="0">
            <a:lnSpc>
              <a:spcPct val="90000"/>
            </a:lnSpc>
            <a:spcBef>
              <a:spcPct val="0"/>
            </a:spcBef>
            <a:spcAft>
              <a:spcPct val="35000"/>
            </a:spcAft>
          </a:pPr>
          <a:r>
            <a:rPr lang="ru-RU" sz="1900" kern="1200" dirty="0" smtClean="0"/>
            <a:t>Повели-тельное</a:t>
          </a:r>
          <a:endParaRPr lang="en-US" sz="1900" kern="1200" dirty="0"/>
        </a:p>
      </dsp:txBody>
      <dsp:txXfrm>
        <a:off x="3690650" y="203276"/>
        <a:ext cx="966320" cy="966320"/>
      </dsp:txXfrm>
    </dsp:sp>
    <dsp:sp modelId="{AD2806AC-6A03-4F05-9F4D-F72EA0E56FBF}">
      <dsp:nvSpPr>
        <dsp:cNvPr id="0" name=""/>
        <dsp:cNvSpPr/>
      </dsp:nvSpPr>
      <dsp:spPr>
        <a:xfrm>
          <a:off x="8008945" y="549778"/>
          <a:ext cx="2067134" cy="1367266"/>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rtlCol="0" anchor="ctr" anchorCtr="0">
          <a:noAutofit/>
        </a:bodyPr>
        <a:lstStyle/>
        <a:p>
          <a:pPr lvl="0" algn="l" defTabSz="622300" rtl="0">
            <a:lnSpc>
              <a:spcPct val="90000"/>
            </a:lnSpc>
            <a:spcBef>
              <a:spcPct val="0"/>
            </a:spcBef>
            <a:spcAft>
              <a:spcPct val="35000"/>
            </a:spcAft>
          </a:pPr>
          <a:r>
            <a:rPr lang="ru-RU" sz="1400" kern="1200" dirty="0" smtClean="0"/>
            <a:t>могут выражать:</a:t>
          </a:r>
        </a:p>
        <a:p>
          <a:pPr lvl="0" algn="l" defTabSz="622300">
            <a:lnSpc>
              <a:spcPct val="90000"/>
            </a:lnSpc>
            <a:spcBef>
              <a:spcPct val="0"/>
            </a:spcBef>
            <a:spcAft>
              <a:spcPct val="35000"/>
            </a:spcAft>
          </a:pPr>
          <a:r>
            <a:rPr lang="ru-RU" sz="1400" kern="1200" dirty="0" smtClean="0"/>
            <a:t>условие,</a:t>
          </a:r>
        </a:p>
        <a:p>
          <a:pPr lvl="0" algn="l" defTabSz="622300">
            <a:lnSpc>
              <a:spcPct val="90000"/>
            </a:lnSpc>
            <a:spcBef>
              <a:spcPct val="0"/>
            </a:spcBef>
            <a:spcAft>
              <a:spcPct val="35000"/>
            </a:spcAft>
          </a:pPr>
          <a:r>
            <a:rPr lang="ru-RU" sz="1400" kern="1200" dirty="0" smtClean="0"/>
            <a:t>действие, возможное при каких-либо условиях.</a:t>
          </a:r>
          <a:endParaRPr lang="en-US" sz="1400" kern="1200" dirty="0"/>
        </a:p>
      </dsp:txBody>
      <dsp:txXfrm>
        <a:off x="8339687" y="549778"/>
        <a:ext cx="1736392" cy="1367266"/>
      </dsp:txXfrm>
    </dsp:sp>
    <dsp:sp modelId="{5314AADB-0AD3-4BAE-9F15-B0FE4F44C802}">
      <dsp:nvSpPr>
        <dsp:cNvPr id="0" name=""/>
        <dsp:cNvSpPr/>
      </dsp:nvSpPr>
      <dsp:spPr>
        <a:xfrm>
          <a:off x="8000243" y="1917044"/>
          <a:ext cx="2084539" cy="2009553"/>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99568" rIns="99568" bIns="99568" numCol="1" spcCol="1270" rtlCol="0" anchor="ctr" anchorCtr="0">
          <a:noAutofit/>
        </a:bodyPr>
        <a:lstStyle/>
        <a:p>
          <a:pPr lvl="0" algn="l" defTabSz="622300" rtl="0">
            <a:lnSpc>
              <a:spcPct val="90000"/>
            </a:lnSpc>
            <a:spcBef>
              <a:spcPct val="0"/>
            </a:spcBef>
            <a:spcAft>
              <a:spcPct val="35000"/>
            </a:spcAft>
          </a:pPr>
          <a:r>
            <a:rPr lang="ru-RU" sz="1400" b="0" i="0" kern="1200" dirty="0" smtClean="0"/>
            <a:t>Форма глаголов в условном наклонении такая же, как в прошедшем времени изъявительного наклонения*, но с частицей </a:t>
          </a:r>
          <a:r>
            <a:rPr lang="ru-RU" sz="1400" b="0" i="1" kern="1200" dirty="0" smtClean="0"/>
            <a:t>бы</a:t>
          </a:r>
          <a:r>
            <a:rPr lang="ru-RU" sz="1400" b="0" i="0" kern="1200" dirty="0" smtClean="0"/>
            <a:t>. </a:t>
          </a:r>
          <a:endParaRPr lang="en-US" sz="1400" kern="1200" dirty="0"/>
        </a:p>
      </dsp:txBody>
      <dsp:txXfrm>
        <a:off x="8333769" y="1917044"/>
        <a:ext cx="1751013" cy="2009553"/>
      </dsp:txXfrm>
    </dsp:sp>
    <dsp:sp modelId="{89E6DA6E-7A23-44BD-8A99-378091FF741D}">
      <dsp:nvSpPr>
        <dsp:cNvPr id="0" name=""/>
        <dsp:cNvSpPr/>
      </dsp:nvSpPr>
      <dsp:spPr>
        <a:xfrm>
          <a:off x="6941642" y="3145"/>
          <a:ext cx="1366582" cy="1366582"/>
        </a:xfrm>
        <a:prstGeom prst="ellipse">
          <a:avLst/>
        </a:prstGeom>
        <a:gradFill rotWithShape="0">
          <a:gsLst>
            <a:gs pos="0">
              <a:schemeClr val="accent1">
                <a:hueOff val="0"/>
                <a:satOff val="0"/>
                <a:lumOff val="0"/>
                <a:alphaOff val="0"/>
                <a:shade val="100000"/>
                <a:satMod val="137000"/>
              </a:schemeClr>
            </a:gs>
            <a:gs pos="71000">
              <a:schemeClr val="accent1">
                <a:hueOff val="0"/>
                <a:satOff val="0"/>
                <a:lumOff val="0"/>
                <a:alphaOff val="0"/>
                <a:shade val="98000"/>
                <a:satMod val="137000"/>
              </a:schemeClr>
            </a:gs>
            <a:gs pos="100000">
              <a:schemeClr val="accent1">
                <a:hueOff val="0"/>
                <a:satOff val="0"/>
                <a:lumOff val="0"/>
                <a:alphaOff val="0"/>
                <a:shade val="75000"/>
                <a:satMod val="137000"/>
              </a:schemeClr>
            </a:gs>
          </a:gsLst>
          <a:path path="rect">
            <a:fillToRect l="50000" t="50000" r="50000" b="50000"/>
          </a:path>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rtlCol="0" anchor="ctr" anchorCtr="0">
          <a:noAutofit/>
        </a:bodyPr>
        <a:lstStyle/>
        <a:p>
          <a:pPr lvl="0" algn="ctr" defTabSz="844550" rtl="0">
            <a:lnSpc>
              <a:spcPct val="90000"/>
            </a:lnSpc>
            <a:spcBef>
              <a:spcPct val="0"/>
            </a:spcBef>
            <a:spcAft>
              <a:spcPct val="35000"/>
            </a:spcAft>
          </a:pPr>
          <a:r>
            <a:rPr lang="ru-RU" sz="1900" kern="1200" dirty="0" err="1" smtClean="0"/>
            <a:t>Услов-ное</a:t>
          </a:r>
          <a:endParaRPr lang="en-US" sz="1900" kern="1200" dirty="0"/>
        </a:p>
      </dsp:txBody>
      <dsp:txXfrm>
        <a:off x="7141773" y="203276"/>
        <a:ext cx="966320" cy="966320"/>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полнитель верхне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F097377B-7A80-4695-9311-7480A96BA5C2}" type="datetime1">
              <a:rPr lang="ru-RU" smtClean="0"/>
              <a:pPr algn="r" rtl="0"/>
              <a:t>08.02.2023</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ru-RU" smtClean="0"/>
              <a:pPr algn="r" rtl="0"/>
              <a:t>‹#›</a:t>
            </a:fld>
            <a:endParaRPr lang="ru-RU"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полнитель верхне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FAA1E4E1-DF6A-45D0-AB14-6A9A0B144578}" type="datetime1">
              <a:rPr lang="ru-RU" smtClean="0"/>
              <a:pPr/>
              <a:t>08.02.2023</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dirty="0"/>
          </a:p>
        </p:txBody>
      </p:sp>
      <p:sp>
        <p:nvSpPr>
          <p:cNvPr id="5" name="Заполнитель заме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dirty="0"/>
              <a:t>Образец текста</a:t>
            </a:r>
          </a:p>
          <a:p>
            <a:pPr lvl="1" rtl="0"/>
            <a:r>
              <a:rPr lang="ru-RU" dirty="0"/>
              <a:t>Второй уровень</a:t>
            </a:r>
          </a:p>
          <a:p>
            <a:pPr lvl="2" rtl="0"/>
            <a:r>
              <a:rPr lang="ru-RU" dirty="0"/>
              <a:t>Третий уровень</a:t>
            </a:r>
          </a:p>
          <a:p>
            <a:pPr lvl="3" rtl="0"/>
            <a:r>
              <a:rPr lang="ru-RU" dirty="0"/>
              <a:t>Четвертый уровень</a:t>
            </a:r>
          </a:p>
          <a:p>
            <a:pPr lvl="4" rtl="0"/>
            <a:r>
              <a:rPr lang="ru-RU" dirty="0"/>
              <a:t>Пятый уровень</a:t>
            </a:r>
          </a:p>
        </p:txBody>
      </p:sp>
      <p:sp>
        <p:nvSpPr>
          <p:cNvPr id="6" name="Заполнитель нижне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ru-RU" smtClean="0"/>
              <a:pPr/>
              <a:t>‹#›</a:t>
            </a:fld>
            <a:endParaRPr lang="ru-RU"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8" name="Прямоугольник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2" name="Заголовок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ru-RU" smtClean="0"/>
              <a:t>Образец заголовка</a:t>
            </a:r>
            <a:endParaRPr lang="ru-RU" dirty="0"/>
          </a:p>
        </p:txBody>
      </p:sp>
      <p:sp>
        <p:nvSpPr>
          <p:cNvPr id="3" name="Подзаголовок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ru-RU" smtClean="0"/>
              <a:t>Образец подзаголовка</a:t>
            </a:r>
            <a:endParaRPr lang="ru-RU" dirty="0"/>
          </a:p>
        </p:txBody>
      </p:sp>
      <p:sp>
        <p:nvSpPr>
          <p:cNvPr id="4" name="Дата 3"/>
          <p:cNvSpPr>
            <a:spLocks noGrp="1"/>
          </p:cNvSpPr>
          <p:nvPr>
            <p:ph type="dt" sz="half" idx="10"/>
          </p:nvPr>
        </p:nvSpPr>
        <p:spPr/>
        <p:txBody>
          <a:bodyPr rtlCol="0"/>
          <a:lstStyle>
            <a:lvl1pPr>
              <a:defRPr/>
            </a:lvl1pPr>
          </a:lstStyle>
          <a:p>
            <a:fld id="{3C522B8D-815E-429C-9EC2-505CEC215084}" type="datetime1">
              <a:rPr lang="ru-RU" smtClean="0"/>
              <a:pPr/>
              <a:t>08.02.2023</a:t>
            </a:fld>
            <a:endParaRPr lang="ru-RU" dirty="0"/>
          </a:p>
        </p:txBody>
      </p:sp>
      <p:sp>
        <p:nvSpPr>
          <p:cNvPr id="5" name="Нижний колонтитул 4"/>
          <p:cNvSpPr>
            <a:spLocks noGrp="1"/>
          </p:cNvSpPr>
          <p:nvPr>
            <p:ph type="ftr" sz="quarter" idx="11"/>
          </p:nvPr>
        </p:nvSpPr>
        <p:spPr/>
        <p:txBody>
          <a:bodyPr rtlCol="0"/>
          <a:lstStyle/>
          <a:p>
            <a:pPr rtl="0"/>
            <a:endParaRPr lang="ru-RU" dirty="0"/>
          </a:p>
        </p:txBody>
      </p:sp>
      <p:sp>
        <p:nvSpPr>
          <p:cNvPr id="6" name="Номер слайда 5"/>
          <p:cNvSpPr>
            <a:spLocks noGrp="1"/>
          </p:cNvSpPr>
          <p:nvPr>
            <p:ph type="sldNum" sz="quarter" idx="12"/>
          </p:nvPr>
        </p:nvSpPr>
        <p:spPr/>
        <p:txBody>
          <a:bodyPr rtlCol="0"/>
          <a:lstStyle/>
          <a:p>
            <a:pPr rtl="0"/>
            <a:fld id="{0FF54DE5-C571-48E8-A5BC-B369434E2F44}" type="slidenum">
              <a:rPr lang="ru-RU" smtClean="0"/>
              <a:t>‹#›</a:t>
            </a:fld>
            <a:endParaRPr lang="ru-RU" dirty="0"/>
          </a:p>
        </p:txBody>
      </p:sp>
      <p:pic>
        <p:nvPicPr>
          <p:cNvPr id="11" name="Рисунок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chor="b"/>
          <a:lstStyle>
            <a:lvl1pPr algn="l" rtl="0">
              <a:defRPr sz="3200"/>
            </a:lvl1pPr>
          </a:lstStyle>
          <a:p>
            <a:pPr rtl="0"/>
            <a:r>
              <a:rPr lang="ru-RU" smtClean="0"/>
              <a:t>Образец заголовка</a:t>
            </a:r>
            <a:endParaRPr lang="ru-RU" dirty="0"/>
          </a:p>
        </p:txBody>
      </p:sp>
      <p:sp>
        <p:nvSpPr>
          <p:cNvPr id="3" name="Рисунок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ru-RU" smtClean="0"/>
              <a:t>Вставка рисунка</a:t>
            </a:r>
            <a:endParaRPr lang="ru-RU" dirty="0"/>
          </a:p>
        </p:txBody>
      </p:sp>
      <p:sp>
        <p:nvSpPr>
          <p:cNvPr id="4" name="Текст 3"/>
          <p:cNvSpPr>
            <a:spLocks noGrp="1"/>
          </p:cNvSpPr>
          <p:nvPr>
            <p:ph type="body" sz="half" idx="2"/>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ru-RU" smtClean="0"/>
              <a:t>Образец текста</a:t>
            </a:r>
          </a:p>
        </p:txBody>
      </p:sp>
      <p:sp>
        <p:nvSpPr>
          <p:cNvPr id="5" name="Дата 4"/>
          <p:cNvSpPr>
            <a:spLocks noGrp="1"/>
          </p:cNvSpPr>
          <p:nvPr>
            <p:ph type="dt" sz="half" idx="10"/>
          </p:nvPr>
        </p:nvSpPr>
        <p:spPr/>
        <p:txBody>
          <a:bodyPr rtlCol="0"/>
          <a:lstStyle>
            <a:lvl1pPr>
              <a:defRPr/>
            </a:lvl1pPr>
          </a:lstStyle>
          <a:p>
            <a:fld id="{E80E4BC3-C763-48AA-8280-ACE59646066A}" type="datetime1">
              <a:rPr lang="ru-RU" smtClean="0"/>
              <a:pPr/>
              <a:t>08.02.2023</a:t>
            </a:fld>
            <a:endParaRPr lang="ru-RU" dirty="0"/>
          </a:p>
        </p:txBody>
      </p:sp>
      <p:sp>
        <p:nvSpPr>
          <p:cNvPr id="6" name="Нижний колонтитул 5"/>
          <p:cNvSpPr>
            <a:spLocks noGrp="1"/>
          </p:cNvSpPr>
          <p:nvPr>
            <p:ph type="ftr" sz="quarter" idx="11"/>
          </p:nvPr>
        </p:nvSpPr>
        <p:spPr/>
        <p:txBody>
          <a:bodyPr rtlCol="0"/>
          <a:lstStyle/>
          <a:p>
            <a:pPr rtl="0"/>
            <a:endParaRPr lang="ru-RU" dirty="0"/>
          </a:p>
        </p:txBody>
      </p:sp>
      <p:sp>
        <p:nvSpPr>
          <p:cNvPr id="7" name="Номер слайда 6"/>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lvl1pPr rtl="0">
              <a:defRPr/>
            </a:lvl1pPr>
          </a:lstStyle>
          <a:p>
            <a:pPr rtl="0"/>
            <a:r>
              <a:rPr lang="ru-RU" smtClean="0"/>
              <a:t>Образец заголовка</a:t>
            </a:r>
            <a:endParaRPr lang="ru-RU" dirty="0"/>
          </a:p>
        </p:txBody>
      </p:sp>
      <p:sp>
        <p:nvSpPr>
          <p:cNvPr id="3" name="Вертикальный текст 2"/>
          <p:cNvSpPr>
            <a:spLocks noGrp="1"/>
          </p:cNvSpPr>
          <p:nvPr>
            <p:ph type="body" orient="vert" idx="1"/>
          </p:nvPr>
        </p:nvSpPr>
        <p:spPr/>
        <p:txBody>
          <a:bodyPr vert="eaVert"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4" name="Дата 3"/>
          <p:cNvSpPr>
            <a:spLocks noGrp="1"/>
          </p:cNvSpPr>
          <p:nvPr>
            <p:ph type="dt" sz="half" idx="10"/>
          </p:nvPr>
        </p:nvSpPr>
        <p:spPr/>
        <p:txBody>
          <a:bodyPr rtlCol="0"/>
          <a:lstStyle>
            <a:lvl1pPr>
              <a:defRPr/>
            </a:lvl1pPr>
          </a:lstStyle>
          <a:p>
            <a:fld id="{36D72474-459C-42C4-A0ED-A9AD89867D22}" type="datetime1">
              <a:rPr lang="ru-RU" smtClean="0"/>
              <a:pPr/>
              <a:t>08.02.2023</a:t>
            </a:fld>
            <a:endParaRPr lang="ru-RU" dirty="0"/>
          </a:p>
        </p:txBody>
      </p:sp>
      <p:sp>
        <p:nvSpPr>
          <p:cNvPr id="5" name="Нижний колонтитул 4"/>
          <p:cNvSpPr>
            <a:spLocks noGrp="1"/>
          </p:cNvSpPr>
          <p:nvPr>
            <p:ph type="ftr" sz="quarter" idx="11"/>
          </p:nvPr>
        </p:nvSpPr>
        <p:spPr/>
        <p:txBody>
          <a:bodyPr rtlCol="0"/>
          <a:lstStyle/>
          <a:p>
            <a:pPr rtl="0"/>
            <a:endParaRPr lang="ru-RU" dirty="0"/>
          </a:p>
        </p:txBody>
      </p:sp>
      <p:sp>
        <p:nvSpPr>
          <p:cNvPr id="6" name="Номер слайда 5"/>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372600" y="365125"/>
            <a:ext cx="1714500" cy="5811838"/>
          </a:xfrm>
        </p:spPr>
        <p:txBody>
          <a:bodyPr vert="eaVert" rtlCol="0"/>
          <a:lstStyle/>
          <a:p>
            <a:pPr rtl="0"/>
            <a:r>
              <a:rPr lang="ru-RU" smtClean="0"/>
              <a:t>Образец заголовка</a:t>
            </a:r>
            <a:endParaRPr lang="ru-RU" dirty="0"/>
          </a:p>
        </p:txBody>
      </p:sp>
      <p:sp>
        <p:nvSpPr>
          <p:cNvPr id="3" name="Вертикальный текст 2"/>
          <p:cNvSpPr>
            <a:spLocks noGrp="1"/>
          </p:cNvSpPr>
          <p:nvPr>
            <p:ph type="body" orient="vert" idx="1"/>
          </p:nvPr>
        </p:nvSpPr>
        <p:spPr>
          <a:xfrm>
            <a:off x="1104900" y="365125"/>
            <a:ext cx="8098896" cy="5811838"/>
          </a:xfrm>
        </p:spPr>
        <p:txBody>
          <a:bodyPr vert="eaVert"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4" name="Дата 3"/>
          <p:cNvSpPr>
            <a:spLocks noGrp="1"/>
          </p:cNvSpPr>
          <p:nvPr>
            <p:ph type="dt" sz="half" idx="10"/>
          </p:nvPr>
        </p:nvSpPr>
        <p:spPr/>
        <p:txBody>
          <a:bodyPr rtlCol="0"/>
          <a:lstStyle/>
          <a:p>
            <a:pPr rtl="0"/>
            <a:r>
              <a:rPr lang="ru-RU" dirty="0"/>
              <a:t>09.10.2016</a:t>
            </a:r>
          </a:p>
        </p:txBody>
      </p:sp>
      <p:sp>
        <p:nvSpPr>
          <p:cNvPr id="5" name="Нижний колонтитул 4"/>
          <p:cNvSpPr>
            <a:spLocks noGrp="1"/>
          </p:cNvSpPr>
          <p:nvPr>
            <p:ph type="ftr" sz="quarter" idx="11"/>
          </p:nvPr>
        </p:nvSpPr>
        <p:spPr/>
        <p:txBody>
          <a:bodyPr rtlCol="0"/>
          <a:lstStyle/>
          <a:p>
            <a:pPr rtl="0"/>
            <a:endParaRPr lang="ru-RU" dirty="0"/>
          </a:p>
        </p:txBody>
      </p:sp>
      <p:sp>
        <p:nvSpPr>
          <p:cNvPr id="6" name="Номер слайда 5"/>
          <p:cNvSpPr>
            <a:spLocks noGrp="1"/>
          </p:cNvSpPr>
          <p:nvPr>
            <p:ph type="sldNum" sz="quarter" idx="12"/>
          </p:nvPr>
        </p:nvSpPr>
        <p:spPr/>
        <p:txBody>
          <a:bodyPr rtlCol="0"/>
          <a:lstStyle/>
          <a:p>
            <a:pPr rtl="0"/>
            <a:fld id="{0FF54DE5-C571-48E8-A5BC-B369434E2F44}" type="slidenum">
              <a:rPr lang="ru-RU" smtClean="0"/>
              <a:t>‹#›</a:t>
            </a:fld>
            <a:endParaRPr lang="ru-RU" dirty="0"/>
          </a:p>
        </p:txBody>
      </p:sp>
      <p:grpSp>
        <p:nvGrpSpPr>
          <p:cNvPr id="7" name="Группа 6"/>
          <p:cNvGrpSpPr/>
          <p:nvPr/>
        </p:nvGrpSpPr>
        <p:grpSpPr>
          <a:xfrm rot="5400000">
            <a:off x="6514047" y="3228843"/>
            <a:ext cx="5632704" cy="84403"/>
            <a:chOff x="1073150" y="1219201"/>
            <a:chExt cx="10058400" cy="63125"/>
          </a:xfrm>
        </p:grpSpPr>
        <p:cxnSp>
          <p:nvCxnSpPr>
            <p:cNvPr id="8" name="Прямая соединительная линия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lvl1pPr rtl="0">
              <a:defRPr/>
            </a:lvl1pPr>
          </a:lstStyle>
          <a:p>
            <a:pPr rtl="0"/>
            <a:r>
              <a:rPr lang="ru-RU" smtClean="0"/>
              <a:t>Образец заголовка</a:t>
            </a:r>
            <a:endParaRPr lang="ru-RU" dirty="0"/>
          </a:p>
        </p:txBody>
      </p:sp>
      <p:sp>
        <p:nvSpPr>
          <p:cNvPr id="3" name="Объект 2"/>
          <p:cNvSpPr>
            <a:spLocks noGrp="1"/>
          </p:cNvSpPr>
          <p:nvPr>
            <p:ph idx="1"/>
          </p:nvPr>
        </p:nvSpPr>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4" name="Дата 3"/>
          <p:cNvSpPr>
            <a:spLocks noGrp="1"/>
          </p:cNvSpPr>
          <p:nvPr>
            <p:ph type="dt" sz="half" idx="10"/>
          </p:nvPr>
        </p:nvSpPr>
        <p:spPr/>
        <p:txBody>
          <a:bodyPr rtlCol="0"/>
          <a:lstStyle>
            <a:lvl1pPr>
              <a:defRPr/>
            </a:lvl1pPr>
          </a:lstStyle>
          <a:p>
            <a:fld id="{008D2BC5-0E5D-4645-A815-DFCA1A04B5A6}" type="datetime1">
              <a:rPr lang="ru-RU" smtClean="0"/>
              <a:pPr/>
              <a:t>08.02.2023</a:t>
            </a:fld>
            <a:endParaRPr lang="ru-RU" dirty="0"/>
          </a:p>
        </p:txBody>
      </p:sp>
      <p:sp>
        <p:nvSpPr>
          <p:cNvPr id="5" name="Нижний колонтитул 4"/>
          <p:cNvSpPr>
            <a:spLocks noGrp="1"/>
          </p:cNvSpPr>
          <p:nvPr>
            <p:ph type="ftr" sz="quarter" idx="11"/>
          </p:nvPr>
        </p:nvSpPr>
        <p:spPr/>
        <p:txBody>
          <a:bodyPr rtlCol="0"/>
          <a:lstStyle/>
          <a:p>
            <a:pPr rtl="0"/>
            <a:endParaRPr lang="ru-RU" dirty="0"/>
          </a:p>
        </p:txBody>
      </p:sp>
      <p:sp>
        <p:nvSpPr>
          <p:cNvPr id="6" name="Номер слайда 5"/>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с рисунком">
    <p:spTree>
      <p:nvGrpSpPr>
        <p:cNvPr id="1" name=""/>
        <p:cNvGrpSpPr/>
        <p:nvPr/>
      </p:nvGrpSpPr>
      <p:grpSpPr>
        <a:xfrm>
          <a:off x="0" y="0"/>
          <a:ext cx="0" cy="0"/>
          <a:chOff x="0" y="0"/>
          <a:chExt cx="0" cy="0"/>
        </a:xfrm>
      </p:grpSpPr>
      <p:grpSp>
        <p:nvGrpSpPr>
          <p:cNvPr id="13" name="Группа 12"/>
          <p:cNvGrpSpPr/>
          <p:nvPr/>
        </p:nvGrpSpPr>
        <p:grpSpPr>
          <a:xfrm rot="10800000">
            <a:off x="0" y="5645510"/>
            <a:ext cx="12192000" cy="63125"/>
            <a:chOff x="507492" y="1501519"/>
            <a:chExt cx="8129016" cy="63125"/>
          </a:xfrm>
        </p:grpSpPr>
        <p:cxnSp>
          <p:nvCxnSpPr>
            <p:cNvPr id="17" name="Прямая соединительная линия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Группа 13"/>
          <p:cNvGrpSpPr/>
          <p:nvPr/>
        </p:nvGrpSpPr>
        <p:grpSpPr>
          <a:xfrm>
            <a:off x="0" y="1143000"/>
            <a:ext cx="12192000" cy="63125"/>
            <a:chOff x="507492" y="1501519"/>
            <a:chExt cx="8129016" cy="63125"/>
          </a:xfrm>
        </p:grpSpPr>
        <p:cxnSp>
          <p:nvCxnSpPr>
            <p:cNvPr id="15" name="Прямая соединительная линия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Прямоугольник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8" name="Прямоугольник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2" name="Заголовок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ru-RU" smtClean="0"/>
              <a:t>Образец заголовка</a:t>
            </a:r>
            <a:endParaRPr lang="ru-RU" dirty="0"/>
          </a:p>
        </p:txBody>
      </p:sp>
      <p:sp>
        <p:nvSpPr>
          <p:cNvPr id="3" name="Подзаголовок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ru-RU" smtClean="0"/>
              <a:t>Образец подзаголовка</a:t>
            </a:r>
            <a:endParaRPr lang="ru-RU" dirty="0"/>
          </a:p>
        </p:txBody>
      </p:sp>
      <p:pic>
        <p:nvPicPr>
          <p:cNvPr id="10" name="Рисунок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Рисунок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ru-RU" smtClean="0"/>
              <a:t>Вставка рисунка</a:t>
            </a:r>
            <a:endParaRPr lang="ru-RU" dirty="0"/>
          </a:p>
        </p:txBody>
      </p:sp>
      <p:sp>
        <p:nvSpPr>
          <p:cNvPr id="19" name="Пояснительный текст"/>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ru-RU" sz="1100" b="1" i="1" dirty="0">
                <a:latin typeface="Arial" pitchFamily="34" charset="0"/>
                <a:cs typeface="Arial" pitchFamily="34" charset="0"/>
              </a:rPr>
              <a:t>ПРИМЕЧАНИЕ</a:t>
            </a:r>
            <a:endParaRPr lang="ru-RU" sz="1200" b="1" i="1" dirty="0">
              <a:latin typeface="Arial" pitchFamily="34" charset="0"/>
              <a:cs typeface="Arial" pitchFamily="34" charset="0"/>
            </a:endParaRPr>
          </a:p>
          <a:p>
            <a:pPr rtl="0"/>
            <a:r>
              <a:rPr lang="ru-RU" sz="1200" i="1" dirty="0">
                <a:latin typeface="Arial" pitchFamily="34" charset="0"/>
                <a:cs typeface="Arial" pitchFamily="34" charset="0"/>
              </a:rPr>
              <a:t>Чтобы изменить изображение на этом слайде, выберите рисунок и удалите его. Затем нажмите значок "Рисунки" в заполнителе, чтобы вставить изображение.</a:t>
            </a: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Группа 7"/>
          <p:cNvGrpSpPr/>
          <p:nvPr/>
        </p:nvGrpSpPr>
        <p:grpSpPr>
          <a:xfrm>
            <a:off x="0" y="2514600"/>
            <a:ext cx="12192000" cy="3194035"/>
            <a:chOff x="647402" y="2514600"/>
            <a:chExt cx="10838688" cy="3194035"/>
          </a:xfrm>
        </p:grpSpPr>
        <p:grpSp>
          <p:nvGrpSpPr>
            <p:cNvPr id="9" name="Группа 8"/>
            <p:cNvGrpSpPr/>
            <p:nvPr/>
          </p:nvGrpSpPr>
          <p:grpSpPr>
            <a:xfrm>
              <a:off x="647402" y="2514600"/>
              <a:ext cx="10838688" cy="63125"/>
              <a:chOff x="507492" y="1501519"/>
              <a:chExt cx="8129016" cy="63125"/>
            </a:xfrm>
          </p:grpSpPr>
          <p:cxnSp>
            <p:nvCxnSpPr>
              <p:cNvPr id="14" name="Прямая соединительная линия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Прямоугольник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grpSp>
          <p:nvGrpSpPr>
            <p:cNvPr id="11" name="Группа 10"/>
            <p:cNvGrpSpPr/>
            <p:nvPr/>
          </p:nvGrpSpPr>
          <p:grpSpPr>
            <a:xfrm rot="10800000">
              <a:off x="647402" y="5645510"/>
              <a:ext cx="10838688" cy="63125"/>
              <a:chOff x="507492" y="1501519"/>
              <a:chExt cx="8129016" cy="63125"/>
            </a:xfrm>
          </p:grpSpPr>
          <p:cxnSp>
            <p:nvCxnSpPr>
              <p:cNvPr id="12" name="Прямая соединительная линия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Заголовок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ru-RU" smtClean="0"/>
              <a:t>Образец заголовка</a:t>
            </a:r>
            <a:endParaRPr lang="ru-RU" dirty="0"/>
          </a:p>
        </p:txBody>
      </p:sp>
      <p:sp>
        <p:nvSpPr>
          <p:cNvPr id="3" name="Замещающий текст 2"/>
          <p:cNvSpPr>
            <a:spLocks noGrp="1"/>
          </p:cNvSpPr>
          <p:nvPr>
            <p:ph type="body" idx="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ru-RU" smtClean="0"/>
              <a:t>Образец текста</a:t>
            </a:r>
          </a:p>
        </p:txBody>
      </p:sp>
      <p:sp>
        <p:nvSpPr>
          <p:cNvPr id="4" name="Дата 3"/>
          <p:cNvSpPr>
            <a:spLocks noGrp="1"/>
          </p:cNvSpPr>
          <p:nvPr>
            <p:ph type="dt" sz="half" idx="10"/>
          </p:nvPr>
        </p:nvSpPr>
        <p:spPr/>
        <p:txBody>
          <a:bodyPr rtlCol="0"/>
          <a:lstStyle>
            <a:lvl1pPr>
              <a:defRPr/>
            </a:lvl1pPr>
          </a:lstStyle>
          <a:p>
            <a:fld id="{BF3049B1-F681-4AF5-B948-A3B940E9215A}" type="datetime1">
              <a:rPr lang="ru-RU" smtClean="0"/>
              <a:pPr/>
              <a:t>08.02.2023</a:t>
            </a:fld>
            <a:endParaRPr lang="ru-RU" dirty="0"/>
          </a:p>
        </p:txBody>
      </p:sp>
      <p:sp>
        <p:nvSpPr>
          <p:cNvPr id="5" name="Нижний колонтитул 4"/>
          <p:cNvSpPr>
            <a:spLocks noGrp="1"/>
          </p:cNvSpPr>
          <p:nvPr>
            <p:ph type="ftr" sz="quarter" idx="11"/>
          </p:nvPr>
        </p:nvSpPr>
        <p:spPr/>
        <p:txBody>
          <a:bodyPr rtlCol="0"/>
          <a:lstStyle/>
          <a:p>
            <a:pPr rtl="0"/>
            <a:endParaRPr lang="ru-RU" dirty="0"/>
          </a:p>
        </p:txBody>
      </p:sp>
      <p:sp>
        <p:nvSpPr>
          <p:cNvPr id="6" name="Номер слайда 5"/>
          <p:cNvSpPr>
            <a:spLocks noGrp="1"/>
          </p:cNvSpPr>
          <p:nvPr>
            <p:ph type="sldNum" sz="quarter" idx="12"/>
          </p:nvPr>
        </p:nvSpPr>
        <p:spPr/>
        <p:txBody>
          <a:bodyPr rtlCol="0"/>
          <a:lstStyle/>
          <a:p>
            <a:pPr rtl="0"/>
            <a:fld id="{0FF54DE5-C571-48E8-A5BC-B369434E2F44}" type="slidenum">
              <a:rPr lang="ru-RU" smtClean="0"/>
              <a:t>‹#›</a:t>
            </a:fld>
            <a:endParaRPr lang="ru-RU" dirty="0"/>
          </a:p>
        </p:txBody>
      </p:sp>
      <p:pic>
        <p:nvPicPr>
          <p:cNvPr id="7" name="Рисунок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smtClean="0"/>
              <a:t>Образец заголовка</a:t>
            </a:r>
            <a:endParaRPr lang="ru-RU" dirty="0"/>
          </a:p>
        </p:txBody>
      </p:sp>
      <p:sp>
        <p:nvSpPr>
          <p:cNvPr id="3" name="Объект 2"/>
          <p:cNvSpPr>
            <a:spLocks noGrp="1"/>
          </p:cNvSpPr>
          <p:nvPr>
            <p:ph sz="half" idx="1"/>
          </p:nvPr>
        </p:nvSpPr>
        <p:spPr>
          <a:xfrm>
            <a:off x="1104900" y="1600200"/>
            <a:ext cx="4914900" cy="4571999"/>
          </a:xfrm>
        </p:spPr>
        <p:txBody>
          <a:bodyPr rtlCol="0"/>
          <a:lstStyle>
            <a:lvl5pPr algn="l" rtl="0">
              <a:defRPr/>
            </a:lvl5pPr>
            <a:lvl6pPr algn="l" rtl="0">
              <a:defRPr/>
            </a:lvl6pPr>
            <a:lvl7pPr algn="l" rtl="0">
              <a:defRPr/>
            </a:lvl7pPr>
            <a:lvl8pPr algn="l" rtl="0">
              <a:defRPr/>
            </a:lvl8pPr>
            <a:lvl9pPr algn="l" rtl="0">
              <a:defRPr/>
            </a:lvl9pPr>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4" name="Объект 3"/>
          <p:cNvSpPr>
            <a:spLocks noGrp="1"/>
          </p:cNvSpPr>
          <p:nvPr>
            <p:ph sz="half" idx="2"/>
          </p:nvPr>
        </p:nvSpPr>
        <p:spPr>
          <a:xfrm>
            <a:off x="6172200" y="1600200"/>
            <a:ext cx="4914900" cy="4571999"/>
          </a:xfrm>
        </p:spPr>
        <p:txBody>
          <a:bodyPr rtlCol="0"/>
          <a:lstStyle>
            <a:lvl5pPr algn="l" rtl="0">
              <a:defRPr/>
            </a:lvl5pPr>
            <a:lvl6pPr algn="l" rtl="0">
              <a:defRPr/>
            </a:lvl6pPr>
            <a:lvl7pPr algn="l" rtl="0">
              <a:defRPr/>
            </a:lvl7pPr>
            <a:lvl8pPr algn="l" rtl="0">
              <a:defRPr/>
            </a:lvl8pPr>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5" name="Дата 4"/>
          <p:cNvSpPr>
            <a:spLocks noGrp="1"/>
          </p:cNvSpPr>
          <p:nvPr>
            <p:ph type="dt" sz="half" idx="10"/>
          </p:nvPr>
        </p:nvSpPr>
        <p:spPr/>
        <p:txBody>
          <a:bodyPr rtlCol="0"/>
          <a:lstStyle>
            <a:lvl1pPr>
              <a:defRPr/>
            </a:lvl1pPr>
          </a:lstStyle>
          <a:p>
            <a:fld id="{89071334-89C1-48F8-8089-E3D6AA3BB79C}" type="datetime1">
              <a:rPr lang="ru-RU" smtClean="0"/>
              <a:pPr/>
              <a:t>08.02.2023</a:t>
            </a:fld>
            <a:endParaRPr lang="ru-RU" dirty="0"/>
          </a:p>
        </p:txBody>
      </p:sp>
      <p:sp>
        <p:nvSpPr>
          <p:cNvPr id="6" name="Нижний колонтитул 5"/>
          <p:cNvSpPr>
            <a:spLocks noGrp="1"/>
          </p:cNvSpPr>
          <p:nvPr>
            <p:ph type="ftr" sz="quarter" idx="11"/>
          </p:nvPr>
        </p:nvSpPr>
        <p:spPr/>
        <p:txBody>
          <a:bodyPr rtlCol="0"/>
          <a:lstStyle/>
          <a:p>
            <a:pPr rtl="0"/>
            <a:endParaRPr lang="ru-RU" dirty="0"/>
          </a:p>
        </p:txBody>
      </p:sp>
      <p:sp>
        <p:nvSpPr>
          <p:cNvPr id="7" name="Номер слайда 6"/>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smtClean="0"/>
              <a:t>Образец заголовка</a:t>
            </a:r>
            <a:endParaRPr lang="ru-RU" dirty="0"/>
          </a:p>
        </p:txBody>
      </p:sp>
      <p:sp>
        <p:nvSpPr>
          <p:cNvPr id="3" name="Текст 2"/>
          <p:cNvSpPr>
            <a:spLocks noGrp="1"/>
          </p:cNvSpPr>
          <p:nvPr>
            <p:ph type="body" idx="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ru-RU" smtClean="0"/>
              <a:t>Образец текста</a:t>
            </a:r>
          </a:p>
        </p:txBody>
      </p:sp>
      <p:sp>
        <p:nvSpPr>
          <p:cNvPr id="4" name="Объект 3"/>
          <p:cNvSpPr>
            <a:spLocks noGrp="1"/>
          </p:cNvSpPr>
          <p:nvPr>
            <p:ph sz="half" idx="2"/>
          </p:nvPr>
        </p:nvSpPr>
        <p:spPr>
          <a:xfrm>
            <a:off x="1104900" y="2424112"/>
            <a:ext cx="4919472" cy="3748088"/>
          </a:xfrm>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5" name="Текст 4"/>
          <p:cNvSpPr>
            <a:spLocks noGrp="1"/>
          </p:cNvSpPr>
          <p:nvPr>
            <p:ph type="body" sz="quarter" idx="3"/>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ru-RU" smtClean="0"/>
              <a:t>Образец текста</a:t>
            </a:r>
          </a:p>
        </p:txBody>
      </p:sp>
      <p:sp>
        <p:nvSpPr>
          <p:cNvPr id="6" name="Объект 5"/>
          <p:cNvSpPr>
            <a:spLocks noGrp="1"/>
          </p:cNvSpPr>
          <p:nvPr>
            <p:ph sz="quarter" idx="4"/>
          </p:nvPr>
        </p:nvSpPr>
        <p:spPr>
          <a:xfrm>
            <a:off x="6166110" y="2424112"/>
            <a:ext cx="4919472" cy="3748088"/>
          </a:xfrm>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7" name="Дата 6"/>
          <p:cNvSpPr>
            <a:spLocks noGrp="1"/>
          </p:cNvSpPr>
          <p:nvPr>
            <p:ph type="dt" sz="half" idx="10"/>
          </p:nvPr>
        </p:nvSpPr>
        <p:spPr/>
        <p:txBody>
          <a:bodyPr rtlCol="0"/>
          <a:lstStyle>
            <a:lvl1pPr>
              <a:defRPr/>
            </a:lvl1pPr>
          </a:lstStyle>
          <a:p>
            <a:fld id="{3FDCDF3F-3D72-4F56-93A1-9DDD55AB6452}" type="datetime1">
              <a:rPr lang="ru-RU" smtClean="0"/>
              <a:pPr/>
              <a:t>08.02.2023</a:t>
            </a:fld>
            <a:endParaRPr lang="ru-RU" dirty="0"/>
          </a:p>
        </p:txBody>
      </p:sp>
      <p:sp>
        <p:nvSpPr>
          <p:cNvPr id="8" name="Нижний колонтитул 7"/>
          <p:cNvSpPr>
            <a:spLocks noGrp="1"/>
          </p:cNvSpPr>
          <p:nvPr>
            <p:ph type="ftr" sz="quarter" idx="11"/>
          </p:nvPr>
        </p:nvSpPr>
        <p:spPr/>
        <p:txBody>
          <a:bodyPr rtlCol="0"/>
          <a:lstStyle/>
          <a:p>
            <a:pPr rtl="0"/>
            <a:endParaRPr lang="ru-RU" dirty="0"/>
          </a:p>
        </p:txBody>
      </p:sp>
      <p:sp>
        <p:nvSpPr>
          <p:cNvPr id="9" name="Номер слайда 8"/>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lvl1pPr rtl="0">
              <a:defRPr/>
            </a:lvl1pPr>
          </a:lstStyle>
          <a:p>
            <a:pPr rtl="0"/>
            <a:r>
              <a:rPr lang="ru-RU" smtClean="0"/>
              <a:t>Образец заголовка</a:t>
            </a:r>
            <a:endParaRPr lang="ru-RU" dirty="0"/>
          </a:p>
        </p:txBody>
      </p:sp>
      <p:sp>
        <p:nvSpPr>
          <p:cNvPr id="3" name="Дата 2"/>
          <p:cNvSpPr>
            <a:spLocks noGrp="1"/>
          </p:cNvSpPr>
          <p:nvPr>
            <p:ph type="dt" sz="half" idx="10"/>
          </p:nvPr>
        </p:nvSpPr>
        <p:spPr/>
        <p:txBody>
          <a:bodyPr rtlCol="0"/>
          <a:lstStyle>
            <a:lvl1pPr>
              <a:defRPr/>
            </a:lvl1pPr>
          </a:lstStyle>
          <a:p>
            <a:fld id="{C5C11A32-C44A-4E32-8FFB-D057369B4F61}" type="datetime1">
              <a:rPr lang="ru-RU" smtClean="0"/>
              <a:pPr/>
              <a:t>08.02.2023</a:t>
            </a:fld>
            <a:endParaRPr lang="ru-RU" dirty="0"/>
          </a:p>
        </p:txBody>
      </p:sp>
      <p:sp>
        <p:nvSpPr>
          <p:cNvPr id="4" name="Нижний колонтитул 3"/>
          <p:cNvSpPr>
            <a:spLocks noGrp="1"/>
          </p:cNvSpPr>
          <p:nvPr>
            <p:ph type="ftr" sz="quarter" idx="11"/>
          </p:nvPr>
        </p:nvSpPr>
        <p:spPr/>
        <p:txBody>
          <a:bodyPr rtlCol="0"/>
          <a:lstStyle/>
          <a:p>
            <a:pPr rtl="0"/>
            <a:endParaRPr lang="ru-RU" dirty="0"/>
          </a:p>
        </p:txBody>
      </p:sp>
      <p:sp>
        <p:nvSpPr>
          <p:cNvPr id="5" name="Номер слайда 4"/>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rtlCol="0"/>
          <a:lstStyle>
            <a:lvl1pPr>
              <a:defRPr/>
            </a:lvl1pPr>
          </a:lstStyle>
          <a:p>
            <a:fld id="{5E5ECC2E-6DAB-4717-9C53-38589639C202}" type="datetime1">
              <a:rPr lang="ru-RU" smtClean="0"/>
              <a:pPr/>
              <a:t>08.02.2023</a:t>
            </a:fld>
            <a:endParaRPr lang="ru-RU" dirty="0"/>
          </a:p>
        </p:txBody>
      </p:sp>
      <p:sp>
        <p:nvSpPr>
          <p:cNvPr id="3" name="Нижний колонтитул 2"/>
          <p:cNvSpPr>
            <a:spLocks noGrp="1"/>
          </p:cNvSpPr>
          <p:nvPr>
            <p:ph type="ftr" sz="quarter" idx="11"/>
          </p:nvPr>
        </p:nvSpPr>
        <p:spPr/>
        <p:txBody>
          <a:bodyPr rtlCol="0"/>
          <a:lstStyle/>
          <a:p>
            <a:pPr rtl="0"/>
            <a:endParaRPr lang="ru-RU" dirty="0"/>
          </a:p>
        </p:txBody>
      </p:sp>
      <p:sp>
        <p:nvSpPr>
          <p:cNvPr id="4" name="Номер слайда 3"/>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chor="b"/>
          <a:lstStyle>
            <a:lvl1pPr algn="l" rtl="0">
              <a:defRPr sz="3200"/>
            </a:lvl1pPr>
          </a:lstStyle>
          <a:p>
            <a:pPr rtl="0"/>
            <a:r>
              <a:rPr lang="ru-RU" smtClean="0"/>
              <a:t>Образец заголовка</a:t>
            </a:r>
            <a:endParaRPr lang="ru-RU" dirty="0"/>
          </a:p>
        </p:txBody>
      </p:sp>
      <p:sp>
        <p:nvSpPr>
          <p:cNvPr id="3" name="Объект 2"/>
          <p:cNvSpPr>
            <a:spLocks noGrp="1"/>
          </p:cNvSpPr>
          <p:nvPr>
            <p:ph idx="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4" name="Текст 3"/>
          <p:cNvSpPr>
            <a:spLocks noGrp="1"/>
          </p:cNvSpPr>
          <p:nvPr>
            <p:ph type="body" sz="half" idx="2"/>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ru-RU" smtClean="0"/>
              <a:t>Образец текста</a:t>
            </a:r>
          </a:p>
        </p:txBody>
      </p:sp>
      <p:sp>
        <p:nvSpPr>
          <p:cNvPr id="5" name="Дата 4"/>
          <p:cNvSpPr>
            <a:spLocks noGrp="1"/>
          </p:cNvSpPr>
          <p:nvPr>
            <p:ph type="dt" sz="half" idx="10"/>
          </p:nvPr>
        </p:nvSpPr>
        <p:spPr/>
        <p:txBody>
          <a:bodyPr rtlCol="0"/>
          <a:lstStyle>
            <a:lvl1pPr>
              <a:defRPr/>
            </a:lvl1pPr>
          </a:lstStyle>
          <a:p>
            <a:fld id="{2DC0002A-E6EF-4378-B5A3-22E20EA855B1}" type="datetime1">
              <a:rPr lang="ru-RU" smtClean="0"/>
              <a:pPr/>
              <a:t>08.02.2023</a:t>
            </a:fld>
            <a:endParaRPr lang="ru-RU" dirty="0"/>
          </a:p>
        </p:txBody>
      </p:sp>
      <p:sp>
        <p:nvSpPr>
          <p:cNvPr id="6" name="Нижний колонтитул 5"/>
          <p:cNvSpPr>
            <a:spLocks noGrp="1"/>
          </p:cNvSpPr>
          <p:nvPr>
            <p:ph type="ftr" sz="quarter" idx="11"/>
          </p:nvPr>
        </p:nvSpPr>
        <p:spPr/>
        <p:txBody>
          <a:bodyPr rtlCol="0"/>
          <a:lstStyle/>
          <a:p>
            <a:pPr rtl="0"/>
            <a:endParaRPr lang="ru-RU" dirty="0"/>
          </a:p>
        </p:txBody>
      </p:sp>
      <p:sp>
        <p:nvSpPr>
          <p:cNvPr id="7" name="Номер слайда 6"/>
          <p:cNvSpPr>
            <a:spLocks noGrp="1"/>
          </p:cNvSpPr>
          <p:nvPr>
            <p:ph type="sldNum" sz="quarter" idx="12"/>
          </p:nvPr>
        </p:nvSpPr>
        <p:spPr/>
        <p:txBody>
          <a:bodyPr rtlCol="0"/>
          <a:lstStyle/>
          <a:p>
            <a:pPr rtl="0"/>
            <a:fld id="{0FF54DE5-C571-48E8-A5BC-B369434E2F44}" type="slidenum">
              <a:rPr lang="ru-RU" smtClean="0"/>
              <a:t>‹#›</a:t>
            </a:fld>
            <a:endParaRPr lang="ru-RU"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полнитель заголовка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ru-RU" dirty="0"/>
              <a:t>Образец заголовка</a:t>
            </a:r>
          </a:p>
        </p:txBody>
      </p:sp>
      <p:sp>
        <p:nvSpPr>
          <p:cNvPr id="3" name="Текст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ru-RU" dirty="0"/>
              <a:t>Образец текста</a:t>
            </a:r>
          </a:p>
          <a:p>
            <a:pPr lvl="1" rtl="0"/>
            <a:r>
              <a:rPr lang="ru-RU" dirty="0"/>
              <a:t>Второй уровень</a:t>
            </a:r>
          </a:p>
          <a:p>
            <a:pPr lvl="2" rtl="0"/>
            <a:r>
              <a:rPr lang="ru-RU" dirty="0"/>
              <a:t>Третий уровень</a:t>
            </a:r>
          </a:p>
          <a:p>
            <a:pPr lvl="3" rtl="0"/>
            <a:r>
              <a:rPr lang="ru-RU" dirty="0"/>
              <a:t>Четвертый уровень</a:t>
            </a:r>
          </a:p>
          <a:p>
            <a:pPr lvl="4" rtl="0"/>
            <a:r>
              <a:rPr lang="ru-RU" dirty="0"/>
              <a:t>Пятый уровень</a:t>
            </a:r>
          </a:p>
          <a:p>
            <a:pPr lvl="5" rtl="0"/>
            <a:r>
              <a:rPr lang="ru-RU" dirty="0"/>
              <a:t>Шестой уровень</a:t>
            </a:r>
          </a:p>
          <a:p>
            <a:pPr lvl="6" rtl="0"/>
            <a:r>
              <a:rPr lang="ru-RU" dirty="0"/>
              <a:t>Седьмой уровень</a:t>
            </a:r>
          </a:p>
          <a:p>
            <a:pPr lvl="7" rtl="0"/>
            <a:r>
              <a:rPr lang="ru-RU" dirty="0"/>
              <a:t>Восьмой уровень</a:t>
            </a:r>
          </a:p>
          <a:p>
            <a:pPr lvl="8" rtl="0"/>
            <a:r>
              <a:rPr lang="ru-RU" dirty="0"/>
              <a:t>Девятый уровень</a:t>
            </a:r>
          </a:p>
        </p:txBody>
      </p:sp>
      <p:sp>
        <p:nvSpPr>
          <p:cNvPr id="4" name="Дата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fld id="{A42E0B6C-3F58-4527-A133-F91FB65EBC2F}" type="datetime1">
              <a:rPr lang="ru-RU" smtClean="0"/>
              <a:pPr/>
              <a:t>08.02.2023</a:t>
            </a:fld>
            <a:endParaRPr lang="ru-RU" dirty="0"/>
          </a:p>
        </p:txBody>
      </p:sp>
      <p:sp>
        <p:nvSpPr>
          <p:cNvPr id="5" name="Нижний колонтитул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rtl="0"/>
            <a:endParaRPr lang="ru-RU" dirty="0"/>
          </a:p>
        </p:txBody>
      </p:sp>
      <p:sp>
        <p:nvSpPr>
          <p:cNvPr id="6" name="Номер слайда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0FF54DE5-C571-48E8-A5BC-B369434E2F44}" type="slidenum">
              <a:rPr lang="ru-RU" smtClean="0"/>
              <a:pPr/>
              <a:t>‹#›</a:t>
            </a:fld>
            <a:endParaRPr lang="ru-RU" dirty="0"/>
          </a:p>
        </p:txBody>
      </p:sp>
      <p:grpSp>
        <p:nvGrpSpPr>
          <p:cNvPr id="15" name="Группа 14"/>
          <p:cNvGrpSpPr/>
          <p:nvPr/>
        </p:nvGrpSpPr>
        <p:grpSpPr>
          <a:xfrm>
            <a:off x="1103376" y="1219201"/>
            <a:ext cx="9985248" cy="84403"/>
            <a:chOff x="1073150" y="1219201"/>
            <a:chExt cx="10058400" cy="63125"/>
          </a:xfrm>
        </p:grpSpPr>
        <p:cxnSp>
          <p:nvCxnSpPr>
            <p:cNvPr id="13" name="Прямая соединительная линия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1104900" y="2292094"/>
            <a:ext cx="5427705" cy="2219691"/>
          </a:xfrm>
        </p:spPr>
        <p:txBody>
          <a:bodyPr rtlCol="0" anchor="ctr"/>
          <a:lstStyle/>
          <a:p>
            <a:pPr rtl="0"/>
            <a:r>
              <a:rPr lang="ru-RU" dirty="0" smtClean="0"/>
              <a:t>Глагол</a:t>
            </a:r>
            <a:endParaRPr lang="ru-RU" dirty="0"/>
          </a:p>
        </p:txBody>
      </p:sp>
      <p:sp>
        <p:nvSpPr>
          <p:cNvPr id="7" name="Подзаголовок 6"/>
          <p:cNvSpPr>
            <a:spLocks noGrp="1"/>
          </p:cNvSpPr>
          <p:nvPr>
            <p:ph type="subTitle" idx="1"/>
          </p:nvPr>
        </p:nvSpPr>
        <p:spPr/>
        <p:txBody>
          <a:bodyPr rtlCol="0"/>
          <a:lstStyle/>
          <a:p>
            <a:pPr rtl="0"/>
            <a:r>
              <a:rPr lang="ru-RU" dirty="0" smtClean="0"/>
              <a:t>Тамбова Ольга Борисовна</a:t>
            </a:r>
            <a:endParaRPr lang="ru-RU" dirty="0"/>
          </a:p>
        </p:txBody>
      </p:sp>
      <p:pic>
        <p:nvPicPr>
          <p:cNvPr id="4" name="Рисунок 3" descr="Открытая книга на столе, размытые полки с книгами на заднем плане" title="Образец рисунка"/>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8890" r="8890"/>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Спряжение</a:t>
            </a:r>
            <a:endParaRPr lang="ru-RU" dirty="0"/>
          </a:p>
        </p:txBody>
      </p:sp>
      <p:sp>
        <p:nvSpPr>
          <p:cNvPr id="3" name="Текст 2"/>
          <p:cNvSpPr>
            <a:spLocks noGrp="1"/>
          </p:cNvSpPr>
          <p:nvPr>
            <p:ph type="body" idx="1"/>
          </p:nvPr>
        </p:nvSpPr>
        <p:spPr/>
        <p:txBody>
          <a:bodyPr/>
          <a:lstStyle/>
          <a:p>
            <a:pPr algn="ctr"/>
            <a:r>
              <a:rPr lang="ru-RU" dirty="0" smtClean="0"/>
              <a:t>1 спряжение</a:t>
            </a:r>
            <a:endParaRPr lang="ru-RU" dirty="0"/>
          </a:p>
        </p:txBody>
      </p:sp>
      <p:sp>
        <p:nvSpPr>
          <p:cNvPr id="4" name="Объект 3"/>
          <p:cNvSpPr>
            <a:spLocks noGrp="1"/>
          </p:cNvSpPr>
          <p:nvPr>
            <p:ph sz="half" idx="2"/>
          </p:nvPr>
        </p:nvSpPr>
        <p:spPr>
          <a:xfrm>
            <a:off x="1104900" y="2424112"/>
            <a:ext cx="4647507" cy="2222703"/>
          </a:xfrm>
        </p:spPr>
        <p:txBody>
          <a:bodyPr/>
          <a:lstStyle/>
          <a:p>
            <a:pPr algn="ctr"/>
            <a:r>
              <a:rPr lang="ru-RU" dirty="0" smtClean="0"/>
              <a:t>Ед. ч.                Мн. ч.</a:t>
            </a:r>
          </a:p>
          <a:p>
            <a:r>
              <a:rPr lang="ru-RU" dirty="0" smtClean="0"/>
              <a:t>1 л. </a:t>
            </a:r>
            <a:r>
              <a:rPr lang="ru-RU" dirty="0"/>
              <a:t>з</a:t>
            </a:r>
            <a:r>
              <a:rPr lang="ru-RU" dirty="0" smtClean="0"/>
              <a:t>наю лью             знаем льём</a:t>
            </a:r>
          </a:p>
          <a:p>
            <a:r>
              <a:rPr lang="ru-RU" dirty="0" smtClean="0"/>
              <a:t>2 л. знаешь льёшь     знаете льёте</a:t>
            </a:r>
          </a:p>
          <a:p>
            <a:r>
              <a:rPr lang="ru-RU" dirty="0" smtClean="0"/>
              <a:t>3 л. Знает льёт          знают льют </a:t>
            </a:r>
            <a:endParaRPr lang="ru-RU" dirty="0"/>
          </a:p>
        </p:txBody>
      </p:sp>
      <p:sp>
        <p:nvSpPr>
          <p:cNvPr id="5" name="Текст 4"/>
          <p:cNvSpPr>
            <a:spLocks noGrp="1"/>
          </p:cNvSpPr>
          <p:nvPr>
            <p:ph type="body" sz="quarter" idx="3"/>
          </p:nvPr>
        </p:nvSpPr>
        <p:spPr/>
        <p:txBody>
          <a:bodyPr/>
          <a:lstStyle/>
          <a:p>
            <a:pPr algn="ctr"/>
            <a:r>
              <a:rPr lang="ru-RU" dirty="0" smtClean="0"/>
              <a:t>2 спряжение</a:t>
            </a:r>
            <a:endParaRPr lang="ru-RU" dirty="0"/>
          </a:p>
        </p:txBody>
      </p:sp>
      <p:sp>
        <p:nvSpPr>
          <p:cNvPr id="6" name="Объект 5"/>
          <p:cNvSpPr>
            <a:spLocks noGrp="1"/>
          </p:cNvSpPr>
          <p:nvPr>
            <p:ph sz="quarter" idx="4"/>
          </p:nvPr>
        </p:nvSpPr>
        <p:spPr>
          <a:xfrm>
            <a:off x="6166110" y="2424112"/>
            <a:ext cx="4831628" cy="1948383"/>
          </a:xfrm>
        </p:spPr>
        <p:txBody>
          <a:bodyPr/>
          <a:lstStyle/>
          <a:p>
            <a:pPr algn="ctr"/>
            <a:r>
              <a:rPr lang="ru-RU" dirty="0" smtClean="0"/>
              <a:t>Ед. ч.                  Мн. ч.</a:t>
            </a:r>
          </a:p>
          <a:p>
            <a:r>
              <a:rPr lang="ru-RU" dirty="0" smtClean="0"/>
              <a:t>1 л. строю сплю          строим спим</a:t>
            </a:r>
          </a:p>
          <a:p>
            <a:r>
              <a:rPr lang="ru-RU" dirty="0" smtClean="0"/>
              <a:t>2 л. строишь спишь    строите спите </a:t>
            </a:r>
          </a:p>
          <a:p>
            <a:r>
              <a:rPr lang="ru-RU" dirty="0" smtClean="0"/>
              <a:t>3 л. Строит спит          строят спят</a:t>
            </a:r>
            <a:endParaRPr lang="ru-RU" dirty="0"/>
          </a:p>
        </p:txBody>
      </p:sp>
      <p:sp>
        <p:nvSpPr>
          <p:cNvPr id="7" name="TextBox 6"/>
          <p:cNvSpPr txBox="1"/>
          <p:nvPr/>
        </p:nvSpPr>
        <p:spPr>
          <a:xfrm>
            <a:off x="971895" y="4995949"/>
            <a:ext cx="10524605" cy="1631216"/>
          </a:xfrm>
          <a:prstGeom prst="rect">
            <a:avLst/>
          </a:prstGeom>
          <a:noFill/>
        </p:spPr>
        <p:txBody>
          <a:bodyPr wrap="square" rtlCol="0">
            <a:spAutoFit/>
          </a:bodyPr>
          <a:lstStyle/>
          <a:p>
            <a:r>
              <a:rPr lang="ru-RU" sz="2000" dirty="0"/>
              <a:t>Если окончания </a:t>
            </a:r>
            <a:r>
              <a:rPr lang="ru-RU" sz="2000" b="1" dirty="0"/>
              <a:t>ударные</a:t>
            </a:r>
            <a:r>
              <a:rPr lang="ru-RU" sz="2000" dirty="0"/>
              <a:t>, то определение спряжения не вызывает проблем. </a:t>
            </a:r>
            <a:endParaRPr lang="ru-RU" sz="2000" dirty="0" smtClean="0"/>
          </a:p>
          <a:p>
            <a:r>
              <a:rPr lang="ru-RU" sz="2000" dirty="0" smtClean="0"/>
              <a:t>Не </a:t>
            </a:r>
            <a:r>
              <a:rPr lang="ru-RU" sz="2000" dirty="0"/>
              <a:t>нужно ставить глаголы в неопределённую форму: окончания ясно слышны, </a:t>
            </a:r>
            <a:endParaRPr lang="ru-RU" sz="2000" dirty="0" smtClean="0"/>
          </a:p>
          <a:p>
            <a:r>
              <a:rPr lang="ru-RU" sz="2000" dirty="0" smtClean="0"/>
              <a:t>поэтому </a:t>
            </a:r>
            <a:r>
              <a:rPr lang="ru-RU" sz="2000" dirty="0"/>
              <a:t>вы не ошибётесь ни в написании, ни в разборе.</a:t>
            </a:r>
            <a:br>
              <a:rPr lang="ru-RU" sz="2000" dirty="0"/>
            </a:br>
            <a:r>
              <a:rPr lang="ru-RU" sz="2000" dirty="0"/>
              <a:t>Проблема может возникнуть лишь с глаголами, у которых окончания в безударном положении</a:t>
            </a:r>
            <a:r>
              <a:rPr lang="ru-RU" dirty="0"/>
              <a:t>.</a:t>
            </a:r>
          </a:p>
        </p:txBody>
      </p:sp>
    </p:spTree>
    <p:extLst>
      <p:ext uri="{BB962C8B-B14F-4D97-AF65-F5344CB8AC3E}">
        <p14:creationId xmlns:p14="http://schemas.microsoft.com/office/powerpoint/2010/main" val="3460047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Спряжение</a:t>
            </a:r>
            <a:endParaRPr lang="ru-RU" dirty="0"/>
          </a:p>
        </p:txBody>
      </p:sp>
      <p:sp>
        <p:nvSpPr>
          <p:cNvPr id="3" name="Объект 2"/>
          <p:cNvSpPr>
            <a:spLocks noGrp="1"/>
          </p:cNvSpPr>
          <p:nvPr>
            <p:ph idx="1"/>
          </p:nvPr>
        </p:nvSpPr>
        <p:spPr/>
        <p:txBody>
          <a:bodyPr/>
          <a:lstStyle/>
          <a:p>
            <a:r>
              <a:rPr lang="ru-RU" sz="2200" dirty="0"/>
              <a:t>Для того чтобы определить окончания или тип спряжения глаголов с безударными окончаниями, нужно поставить глагол в неопределённую форму. Если глагол на </a:t>
            </a:r>
            <a:r>
              <a:rPr lang="ru-RU" sz="2200" b="1" i="1" dirty="0"/>
              <a:t>-</a:t>
            </a:r>
            <a:r>
              <a:rPr lang="ru-RU" sz="2200" b="1" i="1" dirty="0" err="1"/>
              <a:t>ить</a:t>
            </a:r>
            <a:r>
              <a:rPr lang="ru-RU" sz="2200" dirty="0"/>
              <a:t>, то это глагол 2 спряжения.</a:t>
            </a:r>
            <a:br>
              <a:rPr lang="ru-RU" sz="2200" dirty="0"/>
            </a:br>
            <a:r>
              <a:rPr lang="ru-RU" sz="2200" b="1" dirty="0"/>
              <a:t>Исключение</a:t>
            </a:r>
            <a:r>
              <a:rPr lang="ru-RU" sz="2200" dirty="0"/>
              <a:t>: </a:t>
            </a:r>
            <a:r>
              <a:rPr lang="ru-RU" sz="2200" i="1" dirty="0"/>
              <a:t>брить, стелить</a:t>
            </a:r>
            <a:r>
              <a:rPr lang="ru-RU" sz="2200" dirty="0"/>
              <a:t> и устаревшее слово </a:t>
            </a:r>
            <a:r>
              <a:rPr lang="ru-RU" sz="2200" i="1" dirty="0"/>
              <a:t>зиждиться</a:t>
            </a:r>
            <a:r>
              <a:rPr lang="ru-RU" sz="2200" dirty="0"/>
              <a:t>. Также ко 2 спряжению </a:t>
            </a:r>
            <a:r>
              <a:rPr lang="ru-RU" sz="2200" dirty="0" smtClean="0"/>
              <a:t>относятся:</a:t>
            </a:r>
            <a:endParaRPr lang="ru-RU" sz="2200" dirty="0"/>
          </a:p>
          <a:p>
            <a:r>
              <a:rPr lang="ru-RU" sz="2200" dirty="0"/>
              <a:t> </a:t>
            </a:r>
            <a:r>
              <a:rPr lang="ru-RU" sz="2200" b="1" dirty="0"/>
              <a:t>7 глаголов-исключений на </a:t>
            </a:r>
            <a:r>
              <a:rPr lang="ru-RU" sz="2200" b="1" i="1" dirty="0"/>
              <a:t>-</a:t>
            </a:r>
            <a:r>
              <a:rPr lang="ru-RU" sz="2200" b="1" i="1" dirty="0" err="1"/>
              <a:t>еть</a:t>
            </a:r>
            <a:r>
              <a:rPr lang="ru-RU" sz="2200" dirty="0"/>
              <a:t>: </a:t>
            </a:r>
            <a:r>
              <a:rPr lang="ru-RU" sz="2200" i="1" dirty="0"/>
              <a:t>вертеть, терпеть, обидеть, зависеть, ненавидеть, </a:t>
            </a:r>
            <a:r>
              <a:rPr lang="ru-RU" sz="2200" dirty="0"/>
              <a:t>и</a:t>
            </a:r>
            <a:r>
              <a:rPr lang="ru-RU" sz="2200" i="1" dirty="0"/>
              <a:t> видеть, </a:t>
            </a:r>
            <a:r>
              <a:rPr lang="ru-RU" sz="2200" dirty="0"/>
              <a:t>и</a:t>
            </a:r>
            <a:r>
              <a:rPr lang="ru-RU" sz="2200" i="1" dirty="0"/>
              <a:t> смотреть</a:t>
            </a:r>
            <a:r>
              <a:rPr lang="ru-RU" sz="2200" dirty="0"/>
              <a:t>,</a:t>
            </a:r>
          </a:p>
          <a:p>
            <a:r>
              <a:rPr lang="ru-RU" sz="2200" dirty="0"/>
              <a:t> </a:t>
            </a:r>
            <a:r>
              <a:rPr lang="ru-RU" sz="2200" b="1" dirty="0"/>
              <a:t>4 глагола-исключения на </a:t>
            </a:r>
            <a:r>
              <a:rPr lang="ru-RU" sz="2200" b="1" i="1" dirty="0"/>
              <a:t>-</a:t>
            </a:r>
            <a:r>
              <a:rPr lang="ru-RU" sz="2200" b="1" i="1" dirty="0" err="1"/>
              <a:t>ать</a:t>
            </a:r>
            <a:r>
              <a:rPr lang="ru-RU" sz="2200" dirty="0"/>
              <a:t>: </a:t>
            </a:r>
            <a:r>
              <a:rPr lang="ru-RU" sz="2200" i="1" dirty="0"/>
              <a:t>гнать, держать, слышать, дышать</a:t>
            </a:r>
            <a:r>
              <a:rPr lang="ru-RU" sz="2200" dirty="0"/>
              <a:t>.</a:t>
            </a:r>
          </a:p>
          <a:p>
            <a:r>
              <a:rPr lang="ru-RU" sz="2200" dirty="0"/>
              <a:t>Остальные глаголы с безударными окончаниями относятся к 1-му спряжению.</a:t>
            </a:r>
          </a:p>
          <a:p>
            <a:endParaRPr lang="ru-RU" dirty="0"/>
          </a:p>
        </p:txBody>
      </p:sp>
    </p:spTree>
    <p:extLst>
      <p:ext uri="{BB962C8B-B14F-4D97-AF65-F5344CB8AC3E}">
        <p14:creationId xmlns:p14="http://schemas.microsoft.com/office/powerpoint/2010/main" val="46676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Разноспрягаемые глаголы</a:t>
            </a:r>
            <a:endParaRPr lang="ru-RU" dirty="0"/>
          </a:p>
        </p:txBody>
      </p:sp>
      <p:sp>
        <p:nvSpPr>
          <p:cNvPr id="3" name="Объект 2"/>
          <p:cNvSpPr>
            <a:spLocks noGrp="1"/>
          </p:cNvSpPr>
          <p:nvPr>
            <p:ph idx="1"/>
          </p:nvPr>
        </p:nvSpPr>
        <p:spPr/>
        <p:txBody>
          <a:bodyPr/>
          <a:lstStyle/>
          <a:p>
            <a:r>
              <a:rPr lang="ru-RU" dirty="0" smtClean="0"/>
              <a:t>ЧТИТЬ, ХОТЕТЬ, БЕЖАТЬ и производные от них.</a:t>
            </a:r>
          </a:p>
          <a:p>
            <a:r>
              <a:rPr lang="ru-RU" sz="2200" dirty="0"/>
              <a:t>Особенность глаголов этой группы в том, что в одних формах эти глаголы имеют окончания 1 спряжения, а в других - 2. </a:t>
            </a:r>
            <a:endParaRPr lang="ru-RU" sz="2200" dirty="0" smtClean="0"/>
          </a:p>
          <a:p>
            <a:r>
              <a:rPr lang="ru-RU" sz="2200" dirty="0" smtClean="0"/>
              <a:t>хотеть </a:t>
            </a:r>
            <a:r>
              <a:rPr lang="ru-RU" sz="2200" dirty="0"/>
              <a:t>- хочу, хочешь, хочет, хотим, хотите, хотят (в </a:t>
            </a:r>
            <a:r>
              <a:rPr lang="ru-RU" sz="2200" dirty="0" err="1"/>
              <a:t>ед.ч</a:t>
            </a:r>
            <a:r>
              <a:rPr lang="ru-RU" sz="2200" dirty="0"/>
              <a:t>. окончания 1 </a:t>
            </a:r>
            <a:r>
              <a:rPr lang="ru-RU" sz="2200" dirty="0" err="1"/>
              <a:t>спр</a:t>
            </a:r>
            <a:r>
              <a:rPr lang="ru-RU" sz="2200" dirty="0"/>
              <a:t>., во мн. - 2</a:t>
            </a:r>
            <a:r>
              <a:rPr lang="ru-RU" sz="2200" dirty="0" smtClean="0"/>
              <a:t>).</a:t>
            </a:r>
          </a:p>
          <a:p>
            <a:r>
              <a:rPr lang="ru-RU" sz="2200" dirty="0" smtClean="0"/>
              <a:t>бежать </a:t>
            </a:r>
            <a:r>
              <a:rPr lang="ru-RU" sz="2200" dirty="0"/>
              <a:t>- бегу, бежишь, бежит, бежим, бежите, бегут (во всех формах, кроме 3 л. </a:t>
            </a:r>
            <a:r>
              <a:rPr lang="ru-RU" sz="2200" dirty="0" err="1"/>
              <a:t>мн.ч</a:t>
            </a:r>
            <a:r>
              <a:rPr lang="ru-RU" sz="2200" dirty="0"/>
              <a:t>., окончания 1 </a:t>
            </a:r>
            <a:r>
              <a:rPr lang="ru-RU" sz="2200" dirty="0" err="1"/>
              <a:t>спр</a:t>
            </a:r>
            <a:r>
              <a:rPr lang="ru-RU" sz="2200" dirty="0"/>
              <a:t>., в 3 л. </a:t>
            </a:r>
            <a:r>
              <a:rPr lang="ru-RU" sz="2200" dirty="0" err="1"/>
              <a:t>мн.ч</a:t>
            </a:r>
            <a:r>
              <a:rPr lang="ru-RU" sz="2200" dirty="0"/>
              <a:t>. - окончание 2 </a:t>
            </a:r>
            <a:r>
              <a:rPr lang="ru-RU" sz="2200" dirty="0" err="1" smtClean="0"/>
              <a:t>спр</a:t>
            </a:r>
            <a:r>
              <a:rPr lang="ru-RU" sz="2200" dirty="0" smtClean="0"/>
              <a:t>.)</a:t>
            </a:r>
          </a:p>
          <a:p>
            <a:r>
              <a:rPr lang="ru-RU" sz="2200" dirty="0" smtClean="0"/>
              <a:t>чтить </a:t>
            </a:r>
            <a:r>
              <a:rPr lang="ru-RU" sz="2200" dirty="0"/>
              <a:t>- чту, чтишь, чтит, чтим, чтите, чтут (во всех формах, кроме 3 л. </a:t>
            </a:r>
            <a:r>
              <a:rPr lang="ru-RU" sz="2200" dirty="0" err="1"/>
              <a:t>мн.ч</a:t>
            </a:r>
            <a:r>
              <a:rPr lang="ru-RU" sz="2200" dirty="0"/>
              <a:t>., окончания 1 </a:t>
            </a:r>
            <a:r>
              <a:rPr lang="ru-RU" sz="2200" dirty="0" err="1"/>
              <a:t>спр</a:t>
            </a:r>
            <a:r>
              <a:rPr lang="ru-RU" sz="2200" dirty="0"/>
              <a:t>., в 3 л. </a:t>
            </a:r>
            <a:r>
              <a:rPr lang="ru-RU" sz="2200" dirty="0" err="1"/>
              <a:t>мн.ч</a:t>
            </a:r>
            <a:r>
              <a:rPr lang="ru-RU" sz="2200" dirty="0"/>
              <a:t>. - окончание 2 </a:t>
            </a:r>
            <a:r>
              <a:rPr lang="ru-RU" sz="2200" dirty="0" err="1"/>
              <a:t>спр</a:t>
            </a:r>
            <a:r>
              <a:rPr lang="ru-RU" sz="2200" dirty="0"/>
              <a:t>.)</a:t>
            </a:r>
          </a:p>
          <a:p>
            <a:endParaRPr lang="ru-RU" dirty="0"/>
          </a:p>
        </p:txBody>
      </p:sp>
    </p:spTree>
    <p:extLst>
      <p:ext uri="{BB962C8B-B14F-4D97-AF65-F5344CB8AC3E}">
        <p14:creationId xmlns:p14="http://schemas.microsoft.com/office/powerpoint/2010/main" val="1072635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Особо спрягаемые глаголы</a:t>
            </a:r>
            <a:endParaRPr lang="ru-RU" dirty="0"/>
          </a:p>
        </p:txBody>
      </p:sp>
      <p:sp>
        <p:nvSpPr>
          <p:cNvPr id="3" name="Объект 2"/>
          <p:cNvSpPr>
            <a:spLocks noGrp="1"/>
          </p:cNvSpPr>
          <p:nvPr>
            <p:ph idx="1"/>
          </p:nvPr>
        </p:nvSpPr>
        <p:spPr/>
        <p:txBody>
          <a:bodyPr/>
          <a:lstStyle/>
          <a:p>
            <a:r>
              <a:rPr lang="ru-RU" sz="2200" dirty="0" smtClean="0"/>
              <a:t>ЕСТЬ, ДАТЬ</a:t>
            </a:r>
          </a:p>
          <a:p>
            <a:r>
              <a:rPr lang="ru-RU" sz="2200" dirty="0"/>
              <a:t>Глаголы </a:t>
            </a:r>
            <a:r>
              <a:rPr lang="ru-RU" sz="2200" i="1" dirty="0"/>
              <a:t>есть</a:t>
            </a:r>
            <a:r>
              <a:rPr lang="ru-RU" sz="2200" dirty="0"/>
              <a:t> и </a:t>
            </a:r>
            <a:r>
              <a:rPr lang="ru-RU" sz="2200" i="1" dirty="0"/>
              <a:t>дать</a:t>
            </a:r>
            <a:r>
              <a:rPr lang="ru-RU" sz="2200" dirty="0"/>
              <a:t> не относятся ни к какому спряжению. У них особые наборы окончаний.</a:t>
            </a:r>
          </a:p>
          <a:p>
            <a:r>
              <a:rPr lang="ru-RU" sz="2200" dirty="0"/>
              <a:t>Есть - ем, ешь, ест, едим, едите, едят,</a:t>
            </a:r>
            <a:br>
              <a:rPr lang="ru-RU" sz="2200" dirty="0"/>
            </a:br>
            <a:r>
              <a:rPr lang="ru-RU" sz="2200" dirty="0"/>
              <a:t>Дать - дам, дашь, даст, дадим, дадите, дадут. </a:t>
            </a:r>
          </a:p>
          <a:p>
            <a:r>
              <a:rPr lang="ru-RU" sz="2200" dirty="0"/>
              <a:t>Так же изменяются глаголы, являющиеся производными от есть и дать, например: </a:t>
            </a:r>
            <a:r>
              <a:rPr lang="ru-RU" sz="2200" i="1" dirty="0"/>
              <a:t>поесть</a:t>
            </a:r>
            <a:r>
              <a:rPr lang="ru-RU" sz="2200" dirty="0"/>
              <a:t>, </a:t>
            </a:r>
            <a:r>
              <a:rPr lang="ru-RU" sz="2200" i="1" dirty="0"/>
              <a:t>доесть</a:t>
            </a:r>
            <a:r>
              <a:rPr lang="ru-RU" sz="2200" dirty="0"/>
              <a:t>, </a:t>
            </a:r>
            <a:r>
              <a:rPr lang="ru-RU" sz="2200" i="1" dirty="0"/>
              <a:t>съесть</a:t>
            </a:r>
            <a:r>
              <a:rPr lang="ru-RU" sz="2200" dirty="0"/>
              <a:t>, </a:t>
            </a:r>
            <a:r>
              <a:rPr lang="ru-RU" sz="2200" i="1" dirty="0"/>
              <a:t>передать</a:t>
            </a:r>
            <a:r>
              <a:rPr lang="ru-RU" sz="2200" dirty="0"/>
              <a:t>, </a:t>
            </a:r>
            <a:r>
              <a:rPr lang="ru-RU" sz="2200" i="1" dirty="0"/>
              <a:t>подать</a:t>
            </a:r>
            <a:r>
              <a:rPr lang="ru-RU" sz="2200" dirty="0"/>
              <a:t> и т.п.</a:t>
            </a:r>
          </a:p>
          <a:p>
            <a:endParaRPr lang="ru-RU" dirty="0"/>
          </a:p>
        </p:txBody>
      </p:sp>
    </p:spTree>
    <p:extLst>
      <p:ext uri="{BB962C8B-B14F-4D97-AF65-F5344CB8AC3E}">
        <p14:creationId xmlns:p14="http://schemas.microsoft.com/office/powerpoint/2010/main" val="2180354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Определите спряжение глаголов</a:t>
            </a:r>
            <a:endParaRPr lang="ru-RU" dirty="0">
              <a:solidFill>
                <a:srgbClr val="FF0000"/>
              </a:solidFill>
            </a:endParaRPr>
          </a:p>
        </p:txBody>
      </p:sp>
      <p:sp>
        <p:nvSpPr>
          <p:cNvPr id="3" name="Объект 2"/>
          <p:cNvSpPr>
            <a:spLocks noGrp="1"/>
          </p:cNvSpPr>
          <p:nvPr>
            <p:ph idx="1"/>
          </p:nvPr>
        </p:nvSpPr>
        <p:spPr/>
        <p:txBody>
          <a:bodyPr>
            <a:normAutofit/>
          </a:bodyPr>
          <a:lstStyle/>
          <a:p>
            <a:r>
              <a:rPr lang="ru-RU" sz="2800" dirty="0"/>
              <a:t>Ты вер…</a:t>
            </a:r>
            <a:r>
              <a:rPr lang="ru-RU" sz="2800" dirty="0" err="1"/>
              <a:t>шь</a:t>
            </a:r>
            <a:r>
              <a:rPr lang="ru-RU" sz="2800" dirty="0"/>
              <a:t> в себя, </a:t>
            </a:r>
            <a:r>
              <a:rPr lang="ru-RU" sz="2800" dirty="0" err="1" smtClean="0"/>
              <a:t>зна</a:t>
            </a:r>
            <a:r>
              <a:rPr lang="ru-RU" sz="2800" dirty="0" smtClean="0"/>
              <a:t>…</a:t>
            </a:r>
            <a:r>
              <a:rPr lang="ru-RU" sz="2800" dirty="0" err="1" smtClean="0"/>
              <a:t>шь</a:t>
            </a:r>
            <a:r>
              <a:rPr lang="ru-RU" sz="2800" dirty="0" smtClean="0"/>
              <a:t> </a:t>
            </a:r>
            <a:r>
              <a:rPr lang="ru-RU" sz="2800" dirty="0"/>
              <a:t>свои силы, </a:t>
            </a:r>
            <a:r>
              <a:rPr lang="ru-RU" sz="2800" dirty="0" err="1"/>
              <a:t>рассчитыва</a:t>
            </a:r>
            <a:r>
              <a:rPr lang="ru-RU" sz="2800" dirty="0"/>
              <a:t>…</a:t>
            </a:r>
            <a:r>
              <a:rPr lang="ru-RU" sz="2800" dirty="0" err="1"/>
              <a:t>шь</a:t>
            </a:r>
            <a:r>
              <a:rPr lang="ru-RU" sz="2800" dirty="0"/>
              <a:t> на удачу, </a:t>
            </a:r>
            <a:r>
              <a:rPr lang="ru-RU" sz="2800" dirty="0" err="1"/>
              <a:t>отправля</a:t>
            </a:r>
            <a:r>
              <a:rPr lang="ru-RU" sz="2800" dirty="0"/>
              <a:t>…</a:t>
            </a:r>
            <a:r>
              <a:rPr lang="ru-RU" sz="2800" dirty="0" err="1"/>
              <a:t>шься</a:t>
            </a:r>
            <a:r>
              <a:rPr lang="ru-RU" sz="2800" dirty="0"/>
              <a:t> вперёд, скоро </a:t>
            </a:r>
            <a:r>
              <a:rPr lang="ru-RU" sz="2800" dirty="0" err="1"/>
              <a:t>отправ</a:t>
            </a:r>
            <a:r>
              <a:rPr lang="ru-RU" sz="2800" dirty="0"/>
              <a:t>…</a:t>
            </a:r>
            <a:r>
              <a:rPr lang="ru-RU" sz="2800" dirty="0" err="1"/>
              <a:t>шься</a:t>
            </a:r>
            <a:r>
              <a:rPr lang="ru-RU" sz="2800" dirty="0"/>
              <a:t>, не завис…</a:t>
            </a:r>
            <a:r>
              <a:rPr lang="ru-RU" sz="2800" dirty="0" err="1"/>
              <a:t>шь</a:t>
            </a:r>
            <a:r>
              <a:rPr lang="ru-RU" sz="2800" dirty="0"/>
              <a:t> от других, не обид…</a:t>
            </a:r>
            <a:r>
              <a:rPr lang="ru-RU" sz="2800" dirty="0" err="1"/>
              <a:t>шься</a:t>
            </a:r>
            <a:r>
              <a:rPr lang="ru-RU" sz="2800" dirty="0"/>
              <a:t>, </a:t>
            </a:r>
            <a:r>
              <a:rPr lang="ru-RU" sz="2800" dirty="0" err="1"/>
              <a:t>вытерп</a:t>
            </a:r>
            <a:r>
              <a:rPr lang="ru-RU" sz="2800" dirty="0"/>
              <a:t>…</a:t>
            </a:r>
            <a:r>
              <a:rPr lang="ru-RU" sz="2800" dirty="0" err="1"/>
              <a:t>шь</a:t>
            </a:r>
            <a:r>
              <a:rPr lang="ru-RU" sz="2800" dirty="0"/>
              <a:t> всё, </a:t>
            </a:r>
            <a:r>
              <a:rPr lang="ru-RU" sz="2800" dirty="0" err="1"/>
              <a:t>сдерж</a:t>
            </a:r>
            <a:r>
              <a:rPr lang="ru-RU" sz="2800" dirty="0"/>
              <a:t>…</a:t>
            </a:r>
            <a:r>
              <a:rPr lang="ru-RU" sz="2800" dirty="0" err="1"/>
              <a:t>шь</a:t>
            </a:r>
            <a:r>
              <a:rPr lang="ru-RU" sz="2800" dirty="0"/>
              <a:t> эмоции, обед </a:t>
            </a:r>
            <a:r>
              <a:rPr lang="ru-RU" sz="2800" dirty="0" err="1" smtClean="0"/>
              <a:t>приготов</a:t>
            </a:r>
            <a:r>
              <a:rPr lang="ru-RU" sz="2800" dirty="0" smtClean="0"/>
              <a:t>…</a:t>
            </a:r>
            <a:r>
              <a:rPr lang="ru-RU" sz="2800" dirty="0" err="1" smtClean="0"/>
              <a:t>шь</a:t>
            </a:r>
            <a:r>
              <a:rPr lang="ru-RU" sz="2800" dirty="0"/>
              <a:t>, </a:t>
            </a:r>
            <a:r>
              <a:rPr lang="ru-RU" sz="2800" dirty="0" err="1"/>
              <a:t>задремл</a:t>
            </a:r>
            <a:r>
              <a:rPr lang="ru-RU" sz="2800" dirty="0"/>
              <a:t>…</a:t>
            </a:r>
            <a:r>
              <a:rPr lang="ru-RU" sz="2800" dirty="0" err="1"/>
              <a:t>шь</a:t>
            </a:r>
            <a:r>
              <a:rPr lang="ru-RU" sz="2800" dirty="0"/>
              <a:t>, намет…</a:t>
            </a:r>
            <a:r>
              <a:rPr lang="ru-RU" sz="2800" dirty="0" err="1"/>
              <a:t>шь</a:t>
            </a:r>
            <a:r>
              <a:rPr lang="ru-RU" sz="2800" dirty="0"/>
              <a:t> вечеринку, </a:t>
            </a:r>
            <a:r>
              <a:rPr lang="ru-RU" sz="2800" dirty="0" err="1"/>
              <a:t>вытащ</a:t>
            </a:r>
            <a:r>
              <a:rPr lang="ru-RU" sz="2800" dirty="0"/>
              <a:t>…</a:t>
            </a:r>
            <a:r>
              <a:rPr lang="ru-RU" sz="2800" dirty="0" err="1"/>
              <a:t>шь</a:t>
            </a:r>
            <a:r>
              <a:rPr lang="ru-RU" sz="2800" dirty="0"/>
              <a:t> стол, </a:t>
            </a:r>
            <a:r>
              <a:rPr lang="ru-RU" sz="2800" dirty="0" err="1"/>
              <a:t>застел</a:t>
            </a:r>
            <a:r>
              <a:rPr lang="ru-RU" sz="2800" dirty="0"/>
              <a:t>…</a:t>
            </a:r>
            <a:r>
              <a:rPr lang="ru-RU" sz="2800" dirty="0" err="1"/>
              <a:t>шь</a:t>
            </a:r>
            <a:r>
              <a:rPr lang="ru-RU" sz="2800" dirty="0"/>
              <a:t> скатерть.</a:t>
            </a:r>
          </a:p>
        </p:txBody>
      </p:sp>
    </p:spTree>
    <p:extLst>
      <p:ext uri="{BB962C8B-B14F-4D97-AF65-F5344CB8AC3E}">
        <p14:creationId xmlns:p14="http://schemas.microsoft.com/office/powerpoint/2010/main" val="3805264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dirty="0" smtClean="0"/>
              <a:t>Наклонение</a:t>
            </a:r>
            <a:endParaRPr lang="ru-RU" dirty="0"/>
          </a:p>
        </p:txBody>
      </p:sp>
      <p:graphicFrame>
        <p:nvGraphicFramePr>
          <p:cNvPr id="4" name="Объект 3" descr="Список в столбик" title="SmartArt"/>
          <p:cNvGraphicFramePr>
            <a:graphicFrameLocks noGrp="1"/>
          </p:cNvGraphicFramePr>
          <p:nvPr>
            <p:ph idx="1"/>
            <p:extLst>
              <p:ext uri="{D42A27DB-BD31-4B8C-83A1-F6EECF244321}">
                <p14:modId xmlns:p14="http://schemas.microsoft.com/office/powerpoint/2010/main" val="2667696256"/>
              </p:ext>
            </p:extLst>
          </p:nvPr>
        </p:nvGraphicFramePr>
        <p:xfrm>
          <a:off x="1015818" y="1425632"/>
          <a:ext cx="10158845" cy="49336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450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a:t>
            </a:r>
            <a:r>
              <a:rPr lang="ru-RU" dirty="0" smtClean="0"/>
              <a:t>ремя</a:t>
            </a:r>
            <a:endParaRPr lang="ru-RU" dirty="0"/>
          </a:p>
        </p:txBody>
      </p:sp>
      <p:sp>
        <p:nvSpPr>
          <p:cNvPr id="3" name="Объект 2"/>
          <p:cNvSpPr>
            <a:spLocks noGrp="1"/>
          </p:cNvSpPr>
          <p:nvPr>
            <p:ph idx="1"/>
          </p:nvPr>
        </p:nvSpPr>
        <p:spPr/>
        <p:txBody>
          <a:bodyPr/>
          <a:lstStyle/>
          <a:p>
            <a:r>
              <a:rPr lang="ru-RU" sz="2200" dirty="0"/>
              <a:t>Время - это изменяемый признак. Время, как и наклонение, глагольная категория. Они не свойственны другим частям речи.</a:t>
            </a:r>
            <a:br>
              <a:rPr lang="ru-RU" sz="2200" dirty="0"/>
            </a:br>
            <a:r>
              <a:rPr lang="ru-RU" sz="2200" dirty="0"/>
              <a:t>Время глагола выражает соотношение времени действия и момента речи. Формы времени различаются только в изъявительном наклонении. Времён три:</a:t>
            </a:r>
          </a:p>
          <a:p>
            <a:r>
              <a:rPr lang="ru-RU" sz="2200" u="sng" dirty="0"/>
              <a:t>прошедшее,</a:t>
            </a:r>
          </a:p>
          <a:p>
            <a:r>
              <a:rPr lang="ru-RU" sz="2200" u="sng" dirty="0"/>
              <a:t>настоящее,</a:t>
            </a:r>
          </a:p>
          <a:p>
            <a:r>
              <a:rPr lang="ru-RU" sz="2200" u="sng" dirty="0"/>
              <a:t>будущее.</a:t>
            </a:r>
          </a:p>
          <a:p>
            <a:r>
              <a:rPr lang="ru-RU" sz="2200" dirty="0"/>
              <a:t>Не у всех глаголов есть формы всех трёх времён. У глаголов совершенного вида нет формы настоящего времени. </a:t>
            </a:r>
          </a:p>
          <a:p>
            <a:endParaRPr lang="ru-RU" dirty="0"/>
          </a:p>
        </p:txBody>
      </p:sp>
    </p:spTree>
    <p:extLst>
      <p:ext uri="{BB962C8B-B14F-4D97-AF65-F5344CB8AC3E}">
        <p14:creationId xmlns:p14="http://schemas.microsoft.com/office/powerpoint/2010/main" val="1859425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Определите время глаголов</a:t>
            </a:r>
            <a:endParaRPr lang="ru-RU" dirty="0">
              <a:solidFill>
                <a:srgbClr val="FF0000"/>
              </a:solidFill>
            </a:endParaRPr>
          </a:p>
        </p:txBody>
      </p:sp>
      <p:sp>
        <p:nvSpPr>
          <p:cNvPr id="3" name="Объект 2"/>
          <p:cNvSpPr>
            <a:spLocks noGrp="1"/>
          </p:cNvSpPr>
          <p:nvPr>
            <p:ph idx="1"/>
          </p:nvPr>
        </p:nvSpPr>
        <p:spPr/>
        <p:txBody>
          <a:bodyPr>
            <a:normAutofit/>
          </a:bodyPr>
          <a:lstStyle/>
          <a:p>
            <a:r>
              <a:rPr lang="ru-RU" sz="2400" dirty="0"/>
              <a:t>Обороняемся, защищаемся, согреваемся, готовимся, смеемся, удержимся, ссоримся, довезу, брошусь, голосую, надеялся, помещаемся, догадываюсь, приблизимся, заинтересуюсь, поощряет, радуемся, поздороваемся, обсудит, вернется, нянчился, надеюсь, убедится, истратит, скрываемся, затеряемся, поправится, вернемся, брести, сжечь, приближаюсь, увеличился, прислушиваюсь, ссорился, спорит, примет, потеряет, решусь, захотел, нахожусь, найтись, приберечь, захочется, бросимся, помиримся, надеемся, беремся, смеешься, подстерегу, увижусь, бороться, надеемся, собираемся, уроню, потребую.</a:t>
            </a:r>
          </a:p>
        </p:txBody>
      </p:sp>
    </p:spTree>
    <p:extLst>
      <p:ext uri="{BB962C8B-B14F-4D97-AF65-F5344CB8AC3E}">
        <p14:creationId xmlns:p14="http://schemas.microsoft.com/office/powerpoint/2010/main" val="240297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Лицо</a:t>
            </a:r>
            <a:endParaRPr lang="ru-RU" dirty="0"/>
          </a:p>
        </p:txBody>
      </p:sp>
      <p:sp>
        <p:nvSpPr>
          <p:cNvPr id="3" name="Объект 2"/>
          <p:cNvSpPr>
            <a:spLocks noGrp="1"/>
          </p:cNvSpPr>
          <p:nvPr>
            <p:ph idx="1"/>
          </p:nvPr>
        </p:nvSpPr>
        <p:spPr/>
        <p:txBody>
          <a:bodyPr>
            <a:normAutofit fontScale="92500" lnSpcReduction="20000"/>
          </a:bodyPr>
          <a:lstStyle/>
          <a:p>
            <a:r>
              <a:rPr lang="ru-RU" dirty="0"/>
              <a:t>Лицо - это изменяемый признак у глаголов настоящего и будущего времени изъявительного наклонения и глаголов повелительного наклонения. Лицо обозначает производителя действия.</a:t>
            </a:r>
            <a:br>
              <a:rPr lang="ru-RU" dirty="0"/>
            </a:br>
            <a:r>
              <a:rPr lang="ru-RU" dirty="0"/>
              <a:t>Если действие совершается говорящим, то глагол ставится в форму 1 лица.</a:t>
            </a:r>
            <a:br>
              <a:rPr lang="ru-RU" dirty="0"/>
            </a:br>
            <a:r>
              <a:rPr lang="ru-RU" dirty="0"/>
              <a:t>Если действие совершается слушающим, то глагол ставится в форму 2 лица.</a:t>
            </a:r>
            <a:br>
              <a:rPr lang="ru-RU" dirty="0"/>
            </a:br>
            <a:r>
              <a:rPr lang="ru-RU" dirty="0"/>
              <a:t>Если действие совершается другими лицами, не участвующими в разговоре, то глагол ставится в форму 3 лица.  </a:t>
            </a:r>
          </a:p>
          <a:p>
            <a:r>
              <a:rPr lang="ru-RU" i="1" dirty="0"/>
              <a:t>Я люблю апельсины.</a:t>
            </a:r>
            <a:r>
              <a:rPr lang="ru-RU" dirty="0"/>
              <a:t> (1 л., </a:t>
            </a:r>
            <a:r>
              <a:rPr lang="ru-RU" dirty="0" err="1"/>
              <a:t>ед.ч</a:t>
            </a:r>
            <a:r>
              <a:rPr lang="ru-RU" dirty="0"/>
              <a:t>.)</a:t>
            </a:r>
            <a:br>
              <a:rPr lang="ru-RU" dirty="0"/>
            </a:br>
            <a:r>
              <a:rPr lang="ru-RU" i="1" dirty="0"/>
              <a:t>Мы любим апельсины.</a:t>
            </a:r>
            <a:r>
              <a:rPr lang="ru-RU" dirty="0"/>
              <a:t> (1 л., </a:t>
            </a:r>
            <a:r>
              <a:rPr lang="ru-RU" dirty="0" err="1"/>
              <a:t>мн.ч</a:t>
            </a:r>
            <a:r>
              <a:rPr lang="ru-RU" dirty="0"/>
              <a:t>.)</a:t>
            </a:r>
          </a:p>
          <a:p>
            <a:r>
              <a:rPr lang="ru-RU" i="1" dirty="0"/>
              <a:t>Ты любишь апельсины.</a:t>
            </a:r>
            <a:r>
              <a:rPr lang="ru-RU" dirty="0"/>
              <a:t> (2 л., </a:t>
            </a:r>
            <a:r>
              <a:rPr lang="ru-RU" dirty="0" err="1"/>
              <a:t>ед.ч</a:t>
            </a:r>
            <a:r>
              <a:rPr lang="ru-RU" dirty="0"/>
              <a:t>.)</a:t>
            </a:r>
            <a:br>
              <a:rPr lang="ru-RU" dirty="0"/>
            </a:br>
            <a:r>
              <a:rPr lang="ru-RU" i="1" dirty="0"/>
              <a:t>Вы любите апельсины.</a:t>
            </a:r>
            <a:r>
              <a:rPr lang="ru-RU" dirty="0"/>
              <a:t> (2 л., </a:t>
            </a:r>
            <a:r>
              <a:rPr lang="ru-RU" dirty="0" err="1"/>
              <a:t>мн.ч</a:t>
            </a:r>
            <a:r>
              <a:rPr lang="ru-RU" dirty="0"/>
              <a:t>.)</a:t>
            </a:r>
          </a:p>
          <a:p>
            <a:r>
              <a:rPr lang="ru-RU" i="1" dirty="0"/>
              <a:t>Он любит апельсины.</a:t>
            </a:r>
            <a:r>
              <a:rPr lang="ru-RU" dirty="0"/>
              <a:t> (3 л., </a:t>
            </a:r>
            <a:r>
              <a:rPr lang="ru-RU" dirty="0" err="1"/>
              <a:t>ед.ч</a:t>
            </a:r>
            <a:r>
              <a:rPr lang="ru-RU" dirty="0"/>
              <a:t>.)</a:t>
            </a:r>
            <a:br>
              <a:rPr lang="ru-RU" dirty="0"/>
            </a:br>
            <a:r>
              <a:rPr lang="ru-RU" i="1" dirty="0"/>
              <a:t>Они любят апельсины.</a:t>
            </a:r>
            <a:r>
              <a:rPr lang="ru-RU" dirty="0"/>
              <a:t> (3 л., </a:t>
            </a:r>
            <a:r>
              <a:rPr lang="ru-RU" dirty="0" err="1"/>
              <a:t>мн.ч</a:t>
            </a:r>
            <a:r>
              <a:rPr lang="ru-RU" dirty="0"/>
              <a:t>.)</a:t>
            </a:r>
          </a:p>
          <a:p>
            <a:r>
              <a:rPr lang="ru-RU" i="1" dirty="0"/>
              <a:t>Будем читать!</a:t>
            </a:r>
            <a:r>
              <a:rPr lang="ru-RU" dirty="0"/>
              <a:t> (</a:t>
            </a:r>
            <a:r>
              <a:rPr lang="ru-RU" dirty="0" err="1"/>
              <a:t>пов</a:t>
            </a:r>
            <a:r>
              <a:rPr lang="ru-RU" dirty="0"/>
              <a:t>. накл., 1 л. </a:t>
            </a:r>
            <a:r>
              <a:rPr lang="ru-RU" dirty="0" err="1"/>
              <a:t>мн.ч</a:t>
            </a:r>
            <a:r>
              <a:rPr lang="ru-RU" dirty="0"/>
              <a:t>.)</a:t>
            </a:r>
            <a:br>
              <a:rPr lang="ru-RU" dirty="0"/>
            </a:br>
            <a:r>
              <a:rPr lang="ru-RU" i="1" dirty="0"/>
              <a:t>Люби читать! Любите читать!</a:t>
            </a:r>
            <a:r>
              <a:rPr lang="ru-RU" dirty="0"/>
              <a:t> (</a:t>
            </a:r>
            <a:r>
              <a:rPr lang="ru-RU" dirty="0" err="1"/>
              <a:t>пов</a:t>
            </a:r>
            <a:r>
              <a:rPr lang="ru-RU" dirty="0"/>
              <a:t>. накл., 2 л. ед. и </a:t>
            </a:r>
            <a:r>
              <a:rPr lang="ru-RU" dirty="0" err="1"/>
              <a:t>мн.ч</a:t>
            </a:r>
            <a:r>
              <a:rPr lang="ru-RU" dirty="0"/>
              <a:t>.)</a:t>
            </a:r>
            <a:br>
              <a:rPr lang="ru-RU" dirty="0"/>
            </a:br>
            <a:r>
              <a:rPr lang="ru-RU" i="1" dirty="0"/>
              <a:t>Пусть читает! Пусть читают!</a:t>
            </a:r>
            <a:r>
              <a:rPr lang="ru-RU" dirty="0"/>
              <a:t> (</a:t>
            </a:r>
            <a:r>
              <a:rPr lang="ru-RU" dirty="0" err="1"/>
              <a:t>пов</a:t>
            </a:r>
            <a:r>
              <a:rPr lang="ru-RU" dirty="0"/>
              <a:t>. накл., 3 л. ед. и </a:t>
            </a:r>
            <a:r>
              <a:rPr lang="ru-RU" dirty="0" err="1"/>
              <a:t>мн.ч</a:t>
            </a:r>
            <a:r>
              <a:rPr lang="ru-RU" dirty="0"/>
              <a:t>.)</a:t>
            </a:r>
          </a:p>
        </p:txBody>
      </p:sp>
    </p:spTree>
    <p:extLst>
      <p:ext uri="{BB962C8B-B14F-4D97-AF65-F5344CB8AC3E}">
        <p14:creationId xmlns:p14="http://schemas.microsoft.com/office/powerpoint/2010/main" val="2061767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Безличные глаголы</a:t>
            </a:r>
            <a:endParaRPr lang="ru-RU" dirty="0"/>
          </a:p>
        </p:txBody>
      </p:sp>
      <p:sp>
        <p:nvSpPr>
          <p:cNvPr id="3" name="Объект 2"/>
          <p:cNvSpPr>
            <a:spLocks noGrp="1"/>
          </p:cNvSpPr>
          <p:nvPr>
            <p:ph idx="1"/>
          </p:nvPr>
        </p:nvSpPr>
        <p:spPr/>
        <p:txBody>
          <a:bodyPr/>
          <a:lstStyle/>
          <a:p>
            <a:r>
              <a:rPr lang="ru-RU" sz="2200" dirty="0"/>
              <a:t>Безличные глаголы обозначают состояние природы или человека, которое не зависит от их воли. Поэтому и природа, и человек не рассматриваются как производители действия.</a:t>
            </a:r>
          </a:p>
          <a:p>
            <a:r>
              <a:rPr lang="ru-RU" sz="2200" i="1" dirty="0"/>
              <a:t>Темнеет.</a:t>
            </a:r>
            <a:br>
              <a:rPr lang="ru-RU" sz="2200" i="1" dirty="0"/>
            </a:br>
            <a:r>
              <a:rPr lang="ru-RU" sz="2200" i="1" dirty="0"/>
              <a:t>Смеркалось.</a:t>
            </a:r>
            <a:br>
              <a:rPr lang="ru-RU" sz="2200" i="1" dirty="0"/>
            </a:br>
            <a:r>
              <a:rPr lang="ru-RU" sz="2200" i="1" dirty="0"/>
              <a:t>Меня тошнит.</a:t>
            </a:r>
            <a:br>
              <a:rPr lang="ru-RU" sz="2200" i="1" dirty="0"/>
            </a:br>
            <a:r>
              <a:rPr lang="ru-RU" sz="2200" i="1" dirty="0"/>
              <a:t>Мне нездоровится.</a:t>
            </a:r>
          </a:p>
          <a:p>
            <a:r>
              <a:rPr lang="ru-RU" sz="2200" dirty="0"/>
              <a:t>Формы глагола в безличной форме не могут быть сказуемым в двусоставном предложении. Они являются главными членами односоставных безличных предложений.</a:t>
            </a:r>
          </a:p>
          <a:p>
            <a:endParaRPr lang="ru-RU" dirty="0"/>
          </a:p>
        </p:txBody>
      </p:sp>
    </p:spTree>
    <p:extLst>
      <p:ext uri="{BB962C8B-B14F-4D97-AF65-F5344CB8AC3E}">
        <p14:creationId xmlns:p14="http://schemas.microsoft.com/office/powerpoint/2010/main" val="346588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2"/>
          <p:cNvSpPr>
            <a:spLocks noGrp="1"/>
          </p:cNvSpPr>
          <p:nvPr>
            <p:ph type="title"/>
          </p:nvPr>
        </p:nvSpPr>
        <p:spPr/>
        <p:txBody>
          <a:bodyPr rtlCol="0"/>
          <a:lstStyle/>
          <a:p>
            <a:r>
              <a:rPr lang="ru-RU" dirty="0"/>
              <a:t> Общая характеристика глагола как части речи</a:t>
            </a:r>
          </a:p>
        </p:txBody>
      </p:sp>
      <p:sp>
        <p:nvSpPr>
          <p:cNvPr id="14" name="Объект 13"/>
          <p:cNvSpPr>
            <a:spLocks noGrp="1"/>
          </p:cNvSpPr>
          <p:nvPr>
            <p:ph idx="1"/>
          </p:nvPr>
        </p:nvSpPr>
        <p:spPr>
          <a:xfrm>
            <a:off x="1104900" y="1600200"/>
            <a:ext cx="10167158" cy="4892040"/>
          </a:xfrm>
        </p:spPr>
        <p:txBody>
          <a:bodyPr rtlCol="0">
            <a:normAutofit lnSpcReduction="10000"/>
          </a:bodyPr>
          <a:lstStyle/>
          <a:p>
            <a:r>
              <a:rPr lang="ru-RU" b="1" u="sng" dirty="0"/>
              <a:t>1. Грамматическое значение: </a:t>
            </a:r>
            <a:r>
              <a:rPr lang="ru-RU" dirty="0"/>
              <a:t>«действие».</a:t>
            </a:r>
          </a:p>
          <a:p>
            <a:r>
              <a:rPr lang="ru-RU" dirty="0"/>
              <a:t> К глаголам относятся слова, отвечающие на вопросы: </a:t>
            </a:r>
            <a:r>
              <a:rPr lang="ru-RU" i="1" dirty="0"/>
              <a:t>что делать?, что сделать</a:t>
            </a:r>
            <a:r>
              <a:rPr lang="ru-RU" i="1" dirty="0" smtClean="0"/>
              <a:t>?</a:t>
            </a:r>
          </a:p>
          <a:p>
            <a:r>
              <a:rPr lang="ru-RU" b="1" i="1" dirty="0" smtClean="0"/>
              <a:t>Неопределенная форма </a:t>
            </a:r>
            <a:r>
              <a:rPr lang="ru-RU" i="1" dirty="0" smtClean="0"/>
              <a:t>– что делать? Что сделать?</a:t>
            </a:r>
            <a:endParaRPr lang="ru-RU" i="1" dirty="0" smtClean="0"/>
          </a:p>
          <a:p>
            <a:r>
              <a:rPr lang="ru-RU" b="1" u="sng" dirty="0"/>
              <a:t>2. Морфологические признаки</a:t>
            </a:r>
            <a:r>
              <a:rPr lang="ru-RU" b="1" u="sng" dirty="0" smtClean="0"/>
              <a:t>:</a:t>
            </a:r>
            <a:endParaRPr lang="ru-RU" b="1" u="sng" dirty="0"/>
          </a:p>
          <a:p>
            <a:r>
              <a:rPr lang="ru-RU" b="1" dirty="0"/>
              <a:t>постоянные</a:t>
            </a:r>
            <a:r>
              <a:rPr lang="ru-RU" dirty="0"/>
              <a:t> – вид: совершенный–несовершенный, переходность, возвратность, тип спряжения;</a:t>
            </a:r>
          </a:p>
          <a:p>
            <a:r>
              <a:rPr lang="ru-RU" b="1" dirty="0"/>
              <a:t>и</a:t>
            </a:r>
            <a:r>
              <a:rPr lang="ru-RU" b="1" dirty="0" smtClean="0"/>
              <a:t>зменяемые:</a:t>
            </a:r>
            <a:endParaRPr lang="ru-RU" b="1" dirty="0"/>
          </a:p>
          <a:p>
            <a:r>
              <a:rPr lang="ru-RU" dirty="0"/>
              <a:t>у спрягаемых форм: число, наклонение, время, лицо (в повелительном и изъявительном наклонении настоящего и будущего времени), род (в условном и изъявительном наклонении в прошедшем времени в единственном числе);</a:t>
            </a:r>
          </a:p>
          <a:p>
            <a:r>
              <a:rPr lang="ru-RU" dirty="0" smtClean="0"/>
              <a:t>у </a:t>
            </a:r>
            <a:r>
              <a:rPr lang="ru-RU" dirty="0"/>
              <a:t>неизменяемых форм (неопределённой формы </a:t>
            </a:r>
            <a:r>
              <a:rPr lang="ru-RU" dirty="0" smtClean="0"/>
              <a:t>глагола) </a:t>
            </a:r>
            <a:r>
              <a:rPr lang="ru-RU" dirty="0"/>
              <a:t>- нет.</a:t>
            </a: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Род и число</a:t>
            </a:r>
            <a:endParaRPr lang="ru-RU" dirty="0"/>
          </a:p>
        </p:txBody>
      </p:sp>
      <p:sp>
        <p:nvSpPr>
          <p:cNvPr id="3" name="Объект 2"/>
          <p:cNvSpPr>
            <a:spLocks noGrp="1"/>
          </p:cNvSpPr>
          <p:nvPr>
            <p:ph idx="1"/>
          </p:nvPr>
        </p:nvSpPr>
        <p:spPr/>
        <p:txBody>
          <a:bodyPr/>
          <a:lstStyle/>
          <a:p>
            <a:r>
              <a:rPr lang="ru-RU" sz="2200" b="1" u="sng" dirty="0"/>
              <a:t>Род</a:t>
            </a:r>
            <a:r>
              <a:rPr lang="ru-RU" sz="2200" dirty="0"/>
              <a:t> - это изменяемый морфологический признак глагола. Глаголы имеют формы рода в </a:t>
            </a:r>
            <a:r>
              <a:rPr lang="ru-RU" sz="2200" dirty="0" err="1"/>
              <a:t>ед.ч</a:t>
            </a:r>
            <a:r>
              <a:rPr lang="ru-RU" sz="2200" dirty="0"/>
              <a:t>. </a:t>
            </a:r>
            <a:r>
              <a:rPr lang="ru-RU" sz="2200" dirty="0" err="1"/>
              <a:t>прош</a:t>
            </a:r>
            <a:r>
              <a:rPr lang="ru-RU" sz="2200" dirty="0"/>
              <a:t>. времени изъявительного наклонения и формы </a:t>
            </a:r>
            <a:r>
              <a:rPr lang="ru-RU" sz="2200" dirty="0" err="1"/>
              <a:t>ед.ч</a:t>
            </a:r>
            <a:r>
              <a:rPr lang="ru-RU" sz="2200" dirty="0"/>
              <a:t>. условного наклонения.</a:t>
            </a:r>
          </a:p>
          <a:p>
            <a:r>
              <a:rPr lang="ru-RU" sz="2200" dirty="0"/>
              <a:t>Урок </a:t>
            </a:r>
            <a:r>
              <a:rPr lang="ru-RU" sz="2200" i="1" dirty="0"/>
              <a:t>прошёл</a:t>
            </a:r>
            <a:r>
              <a:rPr lang="ru-RU" sz="2200" dirty="0"/>
              <a:t>, лекция </a:t>
            </a:r>
            <a:r>
              <a:rPr lang="ru-RU" sz="2200" i="1" dirty="0"/>
              <a:t>прошла</a:t>
            </a:r>
            <a:r>
              <a:rPr lang="ru-RU" sz="2200" dirty="0"/>
              <a:t>, собеседование </a:t>
            </a:r>
            <a:r>
              <a:rPr lang="ru-RU" sz="2200" i="1" dirty="0"/>
              <a:t>прошло</a:t>
            </a:r>
            <a:r>
              <a:rPr lang="ru-RU" sz="2200" dirty="0"/>
              <a:t>, встречи прошли (в </a:t>
            </a:r>
            <a:r>
              <a:rPr lang="ru-RU" sz="2200" dirty="0" err="1"/>
              <a:t>прош</a:t>
            </a:r>
            <a:r>
              <a:rPr lang="ru-RU" sz="2200" dirty="0"/>
              <a:t>. времени изъявит. накл. род различается только в </a:t>
            </a:r>
            <a:r>
              <a:rPr lang="ru-RU" sz="2200" dirty="0" err="1"/>
              <a:t>ед.ч</a:t>
            </a:r>
            <a:r>
              <a:rPr lang="ru-RU" sz="2200" dirty="0"/>
              <a:t>.).</a:t>
            </a:r>
            <a:br>
              <a:rPr lang="ru-RU" sz="2200" dirty="0"/>
            </a:br>
            <a:r>
              <a:rPr lang="ru-RU" sz="2200" dirty="0"/>
              <a:t>Если бы урок </a:t>
            </a:r>
            <a:r>
              <a:rPr lang="ru-RU" sz="2200" i="1" dirty="0"/>
              <a:t>прошёл</a:t>
            </a:r>
            <a:r>
              <a:rPr lang="ru-RU" sz="2200" dirty="0"/>
              <a:t> (лекция</a:t>
            </a:r>
            <a:r>
              <a:rPr lang="ru-RU" sz="2200" i="1" dirty="0"/>
              <a:t> прошла</a:t>
            </a:r>
            <a:r>
              <a:rPr lang="ru-RU" sz="2200" dirty="0"/>
              <a:t>, собеседование </a:t>
            </a:r>
            <a:r>
              <a:rPr lang="ru-RU" sz="2200" i="1" dirty="0"/>
              <a:t>прошло)</a:t>
            </a:r>
            <a:r>
              <a:rPr lang="ru-RU" sz="2200" dirty="0"/>
              <a:t>, мы бы ушли домой (в </a:t>
            </a:r>
            <a:r>
              <a:rPr lang="ru-RU" sz="2200" dirty="0" err="1"/>
              <a:t>усл</a:t>
            </a:r>
            <a:r>
              <a:rPr lang="ru-RU" sz="2200" dirty="0"/>
              <a:t>. накл. род различается только в </a:t>
            </a:r>
            <a:r>
              <a:rPr lang="ru-RU" sz="2200" dirty="0" err="1"/>
              <a:t>ед.ч</a:t>
            </a:r>
            <a:r>
              <a:rPr lang="ru-RU" sz="2200" dirty="0"/>
              <a:t>.). </a:t>
            </a:r>
            <a:endParaRPr lang="ru-RU" sz="2200" dirty="0" smtClean="0"/>
          </a:p>
          <a:p>
            <a:r>
              <a:rPr lang="ru-RU" sz="2200" b="1" u="sng" dirty="0"/>
              <a:t>Число</a:t>
            </a:r>
            <a:r>
              <a:rPr lang="ru-RU" sz="2200" dirty="0"/>
              <a:t> - морфологический признак, свойственный всем глагольным формам, кроме неопределённой формы глагола и деепричастия.</a:t>
            </a:r>
          </a:p>
          <a:p>
            <a:endParaRPr lang="ru-RU" dirty="0"/>
          </a:p>
        </p:txBody>
      </p:sp>
    </p:spTree>
    <p:extLst>
      <p:ext uri="{BB962C8B-B14F-4D97-AF65-F5344CB8AC3E}">
        <p14:creationId xmlns:p14="http://schemas.microsoft.com/office/powerpoint/2010/main" val="1131163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dirty="0" smtClean="0"/>
              <a:t>Спасибо!</a:t>
            </a:r>
            <a:endParaRPr lang="ru-RU" dirty="0"/>
          </a:p>
        </p:txBody>
      </p:sp>
      <p:sp>
        <p:nvSpPr>
          <p:cNvPr id="3" name="Текст 2"/>
          <p:cNvSpPr>
            <a:spLocks noGrp="1"/>
          </p:cNvSpPr>
          <p:nvPr>
            <p:ph type="body" idx="1"/>
          </p:nvPr>
        </p:nvSpPr>
        <p:spPr/>
        <p:txBody>
          <a:bodyPr rtlCol="0"/>
          <a:lstStyle/>
          <a:p>
            <a:pPr rtl="0"/>
            <a:r>
              <a:rPr lang="ru-RU" dirty="0" smtClean="0"/>
              <a:t>Успехов!</a:t>
            </a:r>
            <a:endParaRPr lang="ru-RU" dirty="0"/>
          </a:p>
        </p:txBody>
      </p:sp>
    </p:spTree>
    <p:extLst>
      <p:ext uri="{BB962C8B-B14F-4D97-AF65-F5344CB8AC3E}">
        <p14:creationId xmlns:p14="http://schemas.microsoft.com/office/powerpoint/2010/main" val="132884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3. Синтаксическая роль в предложении:</a:t>
            </a:r>
          </a:p>
        </p:txBody>
      </p:sp>
      <p:sp>
        <p:nvSpPr>
          <p:cNvPr id="3" name="Объект 2"/>
          <p:cNvSpPr>
            <a:spLocks noGrp="1"/>
          </p:cNvSpPr>
          <p:nvPr>
            <p:ph idx="1"/>
          </p:nvPr>
        </p:nvSpPr>
        <p:spPr>
          <a:xfrm>
            <a:off x="1104900" y="1600200"/>
            <a:ext cx="10233660" cy="4933604"/>
          </a:xfrm>
        </p:spPr>
        <p:txBody>
          <a:bodyPr>
            <a:normAutofit lnSpcReduction="10000"/>
          </a:bodyPr>
          <a:lstStyle/>
          <a:p>
            <a:r>
              <a:rPr lang="ru-RU" dirty="0"/>
              <a:t>Личные формы глагола, а также безличные глаголы чаще всего бывают сказуемым. </a:t>
            </a:r>
            <a:endParaRPr lang="ru-RU" dirty="0" smtClean="0"/>
          </a:p>
          <a:p>
            <a:r>
              <a:rPr lang="ru-RU" i="1" dirty="0"/>
              <a:t>Я </a:t>
            </a:r>
            <a:r>
              <a:rPr lang="ru-RU" i="1" u="dbl" dirty="0"/>
              <a:t>люблю</a:t>
            </a:r>
            <a:r>
              <a:rPr lang="ru-RU" i="1" dirty="0"/>
              <a:t> Петербург.</a:t>
            </a:r>
          </a:p>
          <a:p>
            <a:r>
              <a:rPr lang="ru-RU" i="1" u="dbl" dirty="0"/>
              <a:t>Светает</a:t>
            </a:r>
            <a:r>
              <a:rPr lang="ru-RU" i="1" dirty="0" smtClean="0"/>
              <a:t>.</a:t>
            </a:r>
          </a:p>
          <a:p>
            <a:r>
              <a:rPr lang="ru-RU" dirty="0"/>
              <a:t>Неопределённая форма глагола – сказуемым или его частью, а также подлежащим и несколько реже - главным членом односоставного безличного предложения, дополнением, определением и обстоятельством</a:t>
            </a:r>
            <a:r>
              <a:rPr lang="ru-RU" dirty="0" smtClean="0"/>
              <a:t>.</a:t>
            </a:r>
          </a:p>
          <a:p>
            <a:r>
              <a:rPr lang="ru-RU" i="1" dirty="0"/>
              <a:t>Я </a:t>
            </a:r>
            <a:r>
              <a:rPr lang="ru-RU" i="1" u="dbl" dirty="0"/>
              <a:t>люблю гулять </a:t>
            </a:r>
            <a:r>
              <a:rPr lang="ru-RU" i="1" dirty="0"/>
              <a:t>по Петербургу.</a:t>
            </a:r>
          </a:p>
          <a:p>
            <a:r>
              <a:rPr lang="ru-RU" i="1" u="sng" dirty="0"/>
              <a:t>Гулять</a:t>
            </a:r>
            <a:r>
              <a:rPr lang="ru-RU" i="1" dirty="0"/>
              <a:t> по Петербургу – огромное удовольствие.</a:t>
            </a:r>
          </a:p>
          <a:p>
            <a:r>
              <a:rPr lang="ru-RU" i="1" dirty="0" smtClean="0"/>
              <a:t>Дети </a:t>
            </a:r>
            <a:r>
              <a:rPr lang="ru-RU" i="1" dirty="0"/>
              <a:t>просили нас </a:t>
            </a:r>
            <a:r>
              <a:rPr lang="ru-RU" i="1" u="dash" dirty="0"/>
              <a:t>поехать</a:t>
            </a:r>
            <a:r>
              <a:rPr lang="ru-RU" i="1" dirty="0"/>
              <a:t> в Петербург.</a:t>
            </a:r>
          </a:p>
          <a:p>
            <a:r>
              <a:rPr lang="ru-RU" i="1" dirty="0"/>
              <a:t>У нас возникло желание </a:t>
            </a:r>
            <a:r>
              <a:rPr lang="ru-RU" i="1" u="wavyHeavy" dirty="0"/>
              <a:t>поехать</a:t>
            </a:r>
            <a:r>
              <a:rPr lang="ru-RU" i="1" dirty="0"/>
              <a:t> в Петербург.</a:t>
            </a:r>
          </a:p>
          <a:p>
            <a:r>
              <a:rPr lang="ru-RU" i="1" dirty="0"/>
              <a:t>Я пошёл </a:t>
            </a:r>
            <a:r>
              <a:rPr lang="ru-RU" i="1" u="dotDash" dirty="0"/>
              <a:t>пройтись</a:t>
            </a:r>
            <a:r>
              <a:rPr lang="ru-RU" i="1" dirty="0"/>
              <a:t> по вечернему Петербургу.</a:t>
            </a:r>
          </a:p>
        </p:txBody>
      </p:sp>
    </p:spTree>
    <p:extLst>
      <p:ext uri="{BB962C8B-B14F-4D97-AF65-F5344CB8AC3E}">
        <p14:creationId xmlns:p14="http://schemas.microsoft.com/office/powerpoint/2010/main" val="57510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13905" y="-138342"/>
            <a:ext cx="9734204" cy="6970008"/>
          </a:xfrm>
          <a:prstGeom prst="rect">
            <a:avLst/>
          </a:prstGeom>
        </p:spPr>
      </p:pic>
    </p:spTree>
    <p:extLst>
      <p:ext uri="{BB962C8B-B14F-4D97-AF65-F5344CB8AC3E}">
        <p14:creationId xmlns:p14="http://schemas.microsoft.com/office/powerpoint/2010/main" val="62706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глагола</a:t>
            </a:r>
            <a:endParaRPr lang="ru-RU" dirty="0"/>
          </a:p>
        </p:txBody>
      </p:sp>
      <p:sp>
        <p:nvSpPr>
          <p:cNvPr id="3" name="Объект 2"/>
          <p:cNvSpPr>
            <a:spLocks noGrp="1"/>
          </p:cNvSpPr>
          <p:nvPr>
            <p:ph idx="1"/>
          </p:nvPr>
        </p:nvSpPr>
        <p:spPr>
          <a:xfrm>
            <a:off x="1104899" y="1600200"/>
            <a:ext cx="10125595" cy="4941916"/>
          </a:xfrm>
        </p:spPr>
        <p:txBody>
          <a:bodyPr>
            <a:normAutofit/>
          </a:bodyPr>
          <a:lstStyle/>
          <a:p>
            <a:r>
              <a:rPr lang="ru-RU" dirty="0"/>
              <a:t>Вид – это постоянный морфологический признак глагола. Все глаголы относятся к совершенному или несовершенному виду. Общепринятым является обозначение:</a:t>
            </a:r>
          </a:p>
          <a:p>
            <a:r>
              <a:rPr lang="ru-RU" dirty="0"/>
              <a:t>СВ – для глаголов совершенного вида, </a:t>
            </a:r>
          </a:p>
          <a:p>
            <a:r>
              <a:rPr lang="ru-RU" dirty="0"/>
              <a:t>НСВ – для глаголов несовершенного вида.</a:t>
            </a:r>
          </a:p>
          <a:p>
            <a:r>
              <a:rPr lang="ru-RU" dirty="0"/>
              <a:t>Вопросы к глаголу как к части речи: </a:t>
            </a:r>
            <a:r>
              <a:rPr lang="ru-RU" i="1" dirty="0"/>
              <a:t>что делать? что сделать?</a:t>
            </a:r>
            <a:r>
              <a:rPr lang="ru-RU" dirty="0"/>
              <a:t> - отражают деление глаголов по видам.</a:t>
            </a:r>
          </a:p>
          <a:p>
            <a:r>
              <a:rPr lang="ru-RU" dirty="0" smtClean="0">
                <a:solidFill>
                  <a:srgbClr val="FF0000"/>
                </a:solidFill>
              </a:rPr>
              <a:t>Определите вид глагола:</a:t>
            </a:r>
          </a:p>
          <a:p>
            <a:r>
              <a:rPr lang="ru-RU" i="1" dirty="0"/>
              <a:t>Разжигать, растапливал, соберусь, отнимаю, буду отжимать, лезть, растапливаю, собираться, отнимал, соберу,  растопил, отниму, собираю, отжимать, достигать, отнимать, растоплю, собирал, буду растапливать, ездить, отжимаю, разожгу, останавливаюсь, буду собирать, отжимал, растапливать, разжигаю, спрошу, лазить, располагаться, начинаю, спрашиваю, начну, достигнуть.</a:t>
            </a:r>
          </a:p>
        </p:txBody>
      </p:sp>
    </p:spTree>
    <p:extLst>
      <p:ext uri="{BB962C8B-B14F-4D97-AF65-F5344CB8AC3E}">
        <p14:creationId xmlns:p14="http://schemas.microsoft.com/office/powerpoint/2010/main" val="37900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глагола</a:t>
            </a:r>
            <a:endParaRPr lang="ru-RU" dirty="0"/>
          </a:p>
        </p:txBody>
      </p:sp>
      <p:sp>
        <p:nvSpPr>
          <p:cNvPr id="3" name="Объект 2"/>
          <p:cNvSpPr>
            <a:spLocks noGrp="1"/>
          </p:cNvSpPr>
          <p:nvPr>
            <p:ph idx="1"/>
          </p:nvPr>
        </p:nvSpPr>
        <p:spPr/>
        <p:txBody>
          <a:bodyPr>
            <a:normAutofit/>
          </a:bodyPr>
          <a:lstStyle/>
          <a:p>
            <a:r>
              <a:rPr lang="ru-RU" b="1" dirty="0"/>
              <a:t>у глаголов НСВ в изъявительном наклонении три формы времени</a:t>
            </a:r>
            <a:r>
              <a:rPr lang="ru-RU" b="1" dirty="0" smtClean="0"/>
              <a:t>, </a:t>
            </a:r>
            <a:r>
              <a:rPr lang="ru-RU" dirty="0" smtClean="0"/>
              <a:t>например</a:t>
            </a:r>
            <a:r>
              <a:rPr lang="ru-RU" dirty="0"/>
              <a:t>:</a:t>
            </a:r>
          </a:p>
          <a:p>
            <a:pPr lvl="1"/>
            <a:r>
              <a:rPr lang="ru-RU" sz="2000" dirty="0"/>
              <a:t>настоящее время: </a:t>
            </a:r>
            <a:r>
              <a:rPr lang="ru-RU" sz="2000" i="1" dirty="0"/>
              <a:t>люблю, любишь, любит, любим, любите, любят,</a:t>
            </a:r>
            <a:endParaRPr lang="ru-RU" sz="2000" dirty="0"/>
          </a:p>
          <a:p>
            <a:pPr lvl="1"/>
            <a:r>
              <a:rPr lang="ru-RU" sz="2000" dirty="0"/>
              <a:t>будущее время: </a:t>
            </a:r>
            <a:r>
              <a:rPr lang="ru-RU" sz="2000" i="1" dirty="0"/>
              <a:t>буду любить, будешь любить, будет любить, будем любить, будете любить, будут любить </a:t>
            </a:r>
            <a:r>
              <a:rPr lang="ru-RU" sz="2000" dirty="0"/>
              <a:t>(форма будущего времени, образованная с помощью глагола </a:t>
            </a:r>
            <a:r>
              <a:rPr lang="ru-RU" sz="2000" i="1" dirty="0"/>
              <a:t>быть</a:t>
            </a:r>
            <a:r>
              <a:rPr lang="ru-RU" sz="2000" dirty="0"/>
              <a:t>, называется составной формой),</a:t>
            </a:r>
          </a:p>
          <a:p>
            <a:pPr lvl="1"/>
            <a:r>
              <a:rPr lang="ru-RU" sz="2000" dirty="0"/>
              <a:t>прошедшее время:</a:t>
            </a:r>
            <a:r>
              <a:rPr lang="ru-RU" sz="2000" i="1" dirty="0"/>
              <a:t> любил, любила, любило, любили.</a:t>
            </a:r>
            <a:endParaRPr lang="ru-RU" sz="2000" dirty="0"/>
          </a:p>
          <a:p>
            <a:r>
              <a:rPr lang="ru-RU" b="1" dirty="0"/>
              <a:t>у глаголов СВ в изъявительном наклонении только две формы</a:t>
            </a:r>
            <a:r>
              <a:rPr lang="ru-RU" dirty="0"/>
              <a:t>: будущего и прошедшего времени. Настоящее время у глаголов СВ невозможно, т.к. это противоречит их видовому значению.  Форма будущего времени у глаголов СВ не составная, как у глаголов НСВ, а простая: </a:t>
            </a:r>
            <a:r>
              <a:rPr lang="ru-RU" i="1" dirty="0"/>
              <a:t>полюбит, посмотрит, узнает </a:t>
            </a:r>
            <a:r>
              <a:rPr lang="ru-RU" dirty="0"/>
              <a:t>и т.д.</a:t>
            </a:r>
          </a:p>
          <a:p>
            <a:pPr lvl="1"/>
            <a:r>
              <a:rPr lang="ru-RU" sz="2000" dirty="0"/>
              <a:t>будущее время: </a:t>
            </a:r>
            <a:r>
              <a:rPr lang="ru-RU" sz="2000" i="1" dirty="0"/>
              <a:t>полюблю, полюбишь, полюбит, полюбим, полюбите, полюбят,</a:t>
            </a:r>
            <a:endParaRPr lang="ru-RU" sz="2000" dirty="0"/>
          </a:p>
          <a:p>
            <a:pPr lvl="1"/>
            <a:r>
              <a:rPr lang="ru-RU" sz="2000" dirty="0"/>
              <a:t>прошедшее время: </a:t>
            </a:r>
            <a:r>
              <a:rPr lang="ru-RU" sz="2000" i="1" dirty="0"/>
              <a:t>полюбил, полюбила, полюбило, полюбили. </a:t>
            </a:r>
            <a:r>
              <a:rPr lang="ru-RU" sz="2000" dirty="0"/>
              <a:t> </a:t>
            </a:r>
          </a:p>
          <a:p>
            <a:endParaRPr lang="ru-RU" dirty="0"/>
          </a:p>
        </p:txBody>
      </p:sp>
    </p:spTree>
    <p:extLst>
      <p:ext uri="{BB962C8B-B14F-4D97-AF65-F5344CB8AC3E}">
        <p14:creationId xmlns:p14="http://schemas.microsoft.com/office/powerpoint/2010/main" val="3330962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Двувидовые глаголы</a:t>
            </a:r>
            <a:endParaRPr lang="ru-RU" dirty="0"/>
          </a:p>
        </p:txBody>
      </p:sp>
      <p:sp>
        <p:nvSpPr>
          <p:cNvPr id="3" name="Объект 2"/>
          <p:cNvSpPr>
            <a:spLocks noGrp="1"/>
          </p:cNvSpPr>
          <p:nvPr>
            <p:ph idx="1"/>
          </p:nvPr>
        </p:nvSpPr>
        <p:spPr/>
        <p:txBody>
          <a:bodyPr/>
          <a:lstStyle/>
          <a:p>
            <a:r>
              <a:rPr lang="ru-RU" sz="2400" dirty="0"/>
              <a:t>Это глаголы, у которых значение вида можно определить только в контексте. В одних контекстах они выступают как глаголы СВ, а в других как НСВ, например:</a:t>
            </a:r>
          </a:p>
          <a:p>
            <a:r>
              <a:rPr lang="ru-RU" sz="2400" dirty="0"/>
              <a:t>В конце концов преступников </a:t>
            </a:r>
            <a:r>
              <a:rPr lang="ru-RU" sz="2400" i="1" dirty="0"/>
              <a:t>казнили</a:t>
            </a:r>
            <a:r>
              <a:rPr lang="ru-RU" sz="2400" dirty="0"/>
              <a:t> (СВ).</a:t>
            </a:r>
            <a:br>
              <a:rPr lang="ru-RU" sz="2400" dirty="0"/>
            </a:br>
            <a:r>
              <a:rPr lang="ru-RU" sz="2400" dirty="0"/>
              <a:t>Преступников </a:t>
            </a:r>
            <a:r>
              <a:rPr lang="ru-RU" sz="2400" i="1" dirty="0"/>
              <a:t>казнили</a:t>
            </a:r>
            <a:r>
              <a:rPr lang="ru-RU" sz="2400" dirty="0"/>
              <a:t> целый месяц (НСВ</a:t>
            </a:r>
            <a:r>
              <a:rPr lang="ru-RU" sz="2400" dirty="0" smtClean="0"/>
              <a:t>).</a:t>
            </a:r>
            <a:endParaRPr lang="ru-RU" sz="2400" dirty="0"/>
          </a:p>
          <a:p>
            <a:r>
              <a:rPr lang="ru-RU" sz="2400" dirty="0" smtClean="0"/>
              <a:t>Вчера </a:t>
            </a:r>
            <a:r>
              <a:rPr lang="ru-RU" sz="2400" dirty="0"/>
              <a:t>он </a:t>
            </a:r>
            <a:r>
              <a:rPr lang="ru-RU" sz="2400" i="1" dirty="0"/>
              <a:t>обещал</a:t>
            </a:r>
            <a:r>
              <a:rPr lang="ru-RU" sz="2400" dirty="0"/>
              <a:t> (СВ), что заедет к нам сегодня.</a:t>
            </a:r>
            <a:br>
              <a:rPr lang="ru-RU" sz="2400" dirty="0"/>
            </a:br>
            <a:r>
              <a:rPr lang="ru-RU" sz="2400" dirty="0"/>
              <a:t>Каждый день он </a:t>
            </a:r>
            <a:r>
              <a:rPr lang="ru-RU" sz="2400" i="1" dirty="0"/>
              <a:t>обещал</a:t>
            </a:r>
            <a:r>
              <a:rPr lang="ru-RU" sz="2400" dirty="0"/>
              <a:t> (НСВ) заехать, но всякий раз откладывал свой визит.</a:t>
            </a:r>
          </a:p>
          <a:p>
            <a:endParaRPr lang="ru-RU" dirty="0"/>
          </a:p>
        </p:txBody>
      </p:sp>
    </p:spTree>
    <p:extLst>
      <p:ext uri="{BB962C8B-B14F-4D97-AF65-F5344CB8AC3E}">
        <p14:creationId xmlns:p14="http://schemas.microsoft.com/office/powerpoint/2010/main" val="4153033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Переходность</a:t>
            </a:r>
          </a:p>
        </p:txBody>
      </p:sp>
      <p:sp>
        <p:nvSpPr>
          <p:cNvPr id="3" name="Объект 2"/>
          <p:cNvSpPr>
            <a:spLocks noGrp="1"/>
          </p:cNvSpPr>
          <p:nvPr>
            <p:ph idx="1"/>
          </p:nvPr>
        </p:nvSpPr>
        <p:spPr>
          <a:xfrm>
            <a:off x="1104899" y="1600200"/>
            <a:ext cx="10125595" cy="5008418"/>
          </a:xfrm>
        </p:spPr>
        <p:txBody>
          <a:bodyPr/>
          <a:lstStyle/>
          <a:p>
            <a:r>
              <a:rPr lang="ru-RU" b="1" dirty="0"/>
              <a:t>Переходность</a:t>
            </a:r>
            <a:r>
              <a:rPr lang="ru-RU" dirty="0"/>
              <a:t> – это свойство глагола управлять существительными, выражающими значение объекта действия, например:</a:t>
            </a:r>
          </a:p>
          <a:p>
            <a:r>
              <a:rPr lang="ru-RU" i="1" dirty="0"/>
              <a:t>любить</a:t>
            </a:r>
            <a:r>
              <a:rPr lang="ru-RU" dirty="0"/>
              <a:t> (кого? что?) мать, животных, книги, шоколад</a:t>
            </a:r>
            <a:br>
              <a:rPr lang="ru-RU" dirty="0"/>
            </a:br>
            <a:r>
              <a:rPr lang="ru-RU" i="1" dirty="0"/>
              <a:t>смотреть</a:t>
            </a:r>
            <a:r>
              <a:rPr lang="ru-RU" dirty="0"/>
              <a:t> фильм, журналы, фотографии</a:t>
            </a:r>
            <a:br>
              <a:rPr lang="ru-RU" dirty="0"/>
            </a:br>
            <a:r>
              <a:rPr lang="ru-RU" i="1" dirty="0"/>
              <a:t>читать</a:t>
            </a:r>
            <a:r>
              <a:rPr lang="ru-RU" dirty="0"/>
              <a:t> книгу, доклад, записку, поздравление</a:t>
            </a:r>
            <a:br>
              <a:rPr lang="ru-RU" dirty="0"/>
            </a:br>
            <a:r>
              <a:rPr lang="ru-RU" i="1" dirty="0"/>
              <a:t>есть</a:t>
            </a:r>
            <a:r>
              <a:rPr lang="ru-RU" dirty="0"/>
              <a:t> мороженое, курицу, суп, торт</a:t>
            </a:r>
            <a:br>
              <a:rPr lang="ru-RU" dirty="0"/>
            </a:br>
            <a:r>
              <a:rPr lang="ru-RU" i="1" dirty="0"/>
              <a:t>пить</a:t>
            </a:r>
            <a:r>
              <a:rPr lang="ru-RU" dirty="0"/>
              <a:t> воду, чай, кофе, </a:t>
            </a:r>
            <a:r>
              <a:rPr lang="ru-RU" dirty="0" smtClean="0"/>
              <a:t>сок</a:t>
            </a:r>
          </a:p>
          <a:p>
            <a:r>
              <a:rPr lang="ru-RU" dirty="0"/>
              <a:t>Если глагол управляет </a:t>
            </a:r>
            <a:r>
              <a:rPr lang="ru-RU" dirty="0" err="1"/>
              <a:t>В.п</a:t>
            </a:r>
            <a:r>
              <a:rPr lang="ru-RU" dirty="0"/>
              <a:t>. существительного со значением объекта, то этот глагол </a:t>
            </a:r>
            <a:r>
              <a:rPr lang="ru-RU" b="1" u="sng" dirty="0"/>
              <a:t>переходный</a:t>
            </a:r>
            <a:r>
              <a:rPr lang="ru-RU" dirty="0"/>
              <a:t>. Если после глаголов стоят существительные в других формах, а винительный падеж без предлога невозможен, то глагол </a:t>
            </a:r>
            <a:r>
              <a:rPr lang="ru-RU" b="1" u="sng" dirty="0"/>
              <a:t>непереходный</a:t>
            </a:r>
            <a:r>
              <a:rPr lang="ru-RU" dirty="0"/>
              <a:t>, например: </a:t>
            </a:r>
            <a:r>
              <a:rPr lang="ru-RU" i="1" dirty="0"/>
              <a:t>гулять по городу, прыгать в воду, расти около дома, сомневаться в правильности, радоваться удаче</a:t>
            </a:r>
            <a:r>
              <a:rPr lang="ru-RU" dirty="0"/>
              <a:t> и др. Употребление таких глаголов с существительными в </a:t>
            </a:r>
            <a:r>
              <a:rPr lang="ru-RU" dirty="0" err="1"/>
              <a:t>В.п</a:t>
            </a:r>
            <a:r>
              <a:rPr lang="ru-RU" dirty="0"/>
              <a:t>. невозможно, например, по-русски нельзя сказать: </a:t>
            </a:r>
            <a:r>
              <a:rPr lang="ru-RU" i="1" dirty="0"/>
              <a:t>гулять город, прыгать воду, расти дом, радоваться удачу.</a:t>
            </a:r>
            <a:endParaRPr lang="ru-RU" dirty="0"/>
          </a:p>
          <a:p>
            <a:endParaRPr lang="ru-RU" dirty="0"/>
          </a:p>
        </p:txBody>
      </p:sp>
    </p:spTree>
    <p:extLst>
      <p:ext uri="{BB962C8B-B14F-4D97-AF65-F5344CB8AC3E}">
        <p14:creationId xmlns:p14="http://schemas.microsoft.com/office/powerpoint/2010/main" val="51702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Возвратность </a:t>
            </a:r>
            <a:endParaRPr lang="ru-RU" dirty="0"/>
          </a:p>
        </p:txBody>
      </p:sp>
      <p:sp>
        <p:nvSpPr>
          <p:cNvPr id="3" name="Объект 2"/>
          <p:cNvSpPr>
            <a:spLocks noGrp="1"/>
          </p:cNvSpPr>
          <p:nvPr>
            <p:ph sz="half" idx="1"/>
          </p:nvPr>
        </p:nvSpPr>
        <p:spPr>
          <a:xfrm>
            <a:off x="1104900" y="1600200"/>
            <a:ext cx="4980016" cy="4991793"/>
          </a:xfrm>
        </p:spPr>
        <p:txBody>
          <a:bodyPr>
            <a:normAutofit fontScale="92500" lnSpcReduction="20000"/>
          </a:bodyPr>
          <a:lstStyle/>
          <a:p>
            <a:r>
              <a:rPr lang="ru-RU" dirty="0" smtClean="0"/>
              <a:t>- СЯ - </a:t>
            </a:r>
            <a:r>
              <a:rPr lang="ru-RU" b="1" u="sng" dirty="0" smtClean="0"/>
              <a:t>возвратные</a:t>
            </a:r>
          </a:p>
          <a:p>
            <a:r>
              <a:rPr lang="ru-RU" dirty="0"/>
              <a:t>Значения возвратных глаголов может быть разным, например:</a:t>
            </a:r>
          </a:p>
          <a:p>
            <a:r>
              <a:rPr lang="ru-RU" i="1" dirty="0"/>
              <a:t>Умываться, одеваться, обуваться</a:t>
            </a:r>
            <a:r>
              <a:rPr lang="ru-RU" dirty="0"/>
              <a:t> (действие субъекта направлено на себя),</a:t>
            </a:r>
          </a:p>
          <a:p>
            <a:r>
              <a:rPr lang="ru-RU" i="1" dirty="0"/>
              <a:t>встречаться, обниматься, целоваться </a:t>
            </a:r>
            <a:r>
              <a:rPr lang="ru-RU" dirty="0"/>
              <a:t>(взаимные действия, направленные друг на друга: нельзя встречаться, обниматься, целоваться с собой),</a:t>
            </a:r>
          </a:p>
          <a:p>
            <a:r>
              <a:rPr lang="ru-RU" i="1" dirty="0"/>
              <a:t>удивляться, радоваться, сердиться</a:t>
            </a:r>
            <a:r>
              <a:rPr lang="ru-RU" dirty="0"/>
              <a:t> (состояние субъекта),</a:t>
            </a:r>
          </a:p>
          <a:p>
            <a:r>
              <a:rPr lang="ru-RU" i="1" dirty="0"/>
              <a:t>ткань мнётся, собака кусается, кошка царапается</a:t>
            </a:r>
            <a:r>
              <a:rPr lang="ru-RU" dirty="0"/>
              <a:t> (признак, характеризующий свойства субъекта),</a:t>
            </a:r>
          </a:p>
          <a:p>
            <a:r>
              <a:rPr lang="ru-RU" i="1" dirty="0"/>
              <a:t>смеркается </a:t>
            </a:r>
            <a:r>
              <a:rPr lang="ru-RU" dirty="0"/>
              <a:t>- безличность.</a:t>
            </a:r>
          </a:p>
          <a:p>
            <a:endParaRPr lang="ru-RU" dirty="0"/>
          </a:p>
        </p:txBody>
      </p:sp>
      <p:sp>
        <p:nvSpPr>
          <p:cNvPr id="4" name="Объект 3"/>
          <p:cNvSpPr>
            <a:spLocks noGrp="1"/>
          </p:cNvSpPr>
          <p:nvPr>
            <p:ph sz="half" idx="2"/>
          </p:nvPr>
        </p:nvSpPr>
        <p:spPr/>
        <p:txBody>
          <a:bodyPr>
            <a:normAutofit fontScale="92500" lnSpcReduction="20000"/>
          </a:bodyPr>
          <a:lstStyle/>
          <a:p>
            <a:r>
              <a:rPr lang="ru-RU" dirty="0" smtClean="0"/>
              <a:t>Без –СЯ – </a:t>
            </a:r>
            <a:r>
              <a:rPr lang="ru-RU" b="1" u="sng" dirty="0" smtClean="0"/>
              <a:t>невозвратные</a:t>
            </a:r>
          </a:p>
          <a:p>
            <a:r>
              <a:rPr lang="ru-RU" i="1" dirty="0" smtClean="0"/>
              <a:t>Умывать, одевать, встречать, обнимать, целовать, удивлять, радовать и т.д.</a:t>
            </a:r>
            <a:endParaRPr lang="ru-RU" i="1" dirty="0"/>
          </a:p>
        </p:txBody>
      </p:sp>
    </p:spTree>
    <p:extLst>
      <p:ext uri="{BB962C8B-B14F-4D97-AF65-F5344CB8AC3E}">
        <p14:creationId xmlns:p14="http://schemas.microsoft.com/office/powerpoint/2010/main" val="1984838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Научная литература 16 х 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9411662_TF03431380" id="{C5372053-071F-4A30-B713-CAC0FBBF8602}" vid="{47BF81C2-3D26-44B6-92D3-BB3940A76306}"/>
    </a:ext>
  </a:extLst>
</a:theme>
</file>

<file path=ppt/theme/theme2.xml><?xml version="1.0" encoding="utf-8"?>
<a:theme xmlns:a="http://schemas.openxmlformats.org/drawingml/2006/main" name="Тема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8CDDBB83-77C1-4099-A0AA-289882E745E2}">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Учебная презентация, макет с лентами и полосками (широкоэкранный формат)</Template>
  <TotalTime>0</TotalTime>
  <Words>963</Words>
  <Application>Microsoft Office PowerPoint</Application>
  <PresentationFormat>Широкоэкранный</PresentationFormat>
  <Paragraphs>124</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Euphemia</vt:lpstr>
      <vt:lpstr>Plantagenet Cherokee</vt:lpstr>
      <vt:lpstr>Wingdings</vt:lpstr>
      <vt:lpstr>Научная литература 16 х 9</vt:lpstr>
      <vt:lpstr>Глагол</vt:lpstr>
      <vt:lpstr> Общая характеристика глагола как части речи</vt:lpstr>
      <vt:lpstr>3. Синтаксическая роль в предложении:</vt:lpstr>
      <vt:lpstr>Презентация PowerPoint</vt:lpstr>
      <vt:lpstr>Виды глагола</vt:lpstr>
      <vt:lpstr>Виды глагола</vt:lpstr>
      <vt:lpstr>Двувидовые глаголы</vt:lpstr>
      <vt:lpstr>Переходность</vt:lpstr>
      <vt:lpstr>Возвратность </vt:lpstr>
      <vt:lpstr>Спряжение</vt:lpstr>
      <vt:lpstr>Спряжение</vt:lpstr>
      <vt:lpstr>Разноспрягаемые глаголы</vt:lpstr>
      <vt:lpstr>Особо спрягаемые глаголы</vt:lpstr>
      <vt:lpstr>Определите спряжение глаголов</vt:lpstr>
      <vt:lpstr>Наклонение</vt:lpstr>
      <vt:lpstr>Время</vt:lpstr>
      <vt:lpstr>Определите время глаголов</vt:lpstr>
      <vt:lpstr>Лицо</vt:lpstr>
      <vt:lpstr>Безличные глаголы</vt:lpstr>
      <vt:lpstr>Род и число</vt:lpstr>
      <vt:lpstr>Спасибо!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2022-02-20T10:22:25Z</dcterms:created>
  <dcterms:modified xsi:type="dcterms:W3CDTF">2023-02-08T10:41:13Z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