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4" r:id="rId3"/>
    <p:sldId id="276" r:id="rId4"/>
    <p:sldId id="258" r:id="rId5"/>
    <p:sldId id="257" r:id="rId6"/>
    <p:sldId id="273" r:id="rId7"/>
    <p:sldId id="259" r:id="rId8"/>
    <p:sldId id="274" r:id="rId9"/>
    <p:sldId id="275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71" r:id="rId18"/>
    <p:sldId id="267" r:id="rId19"/>
    <p:sldId id="268" r:id="rId20"/>
    <p:sldId id="269" r:id="rId21"/>
    <p:sldId id="272" r:id="rId22"/>
    <p:sldId id="277" r:id="rId23"/>
    <p:sldId id="278" r:id="rId24"/>
    <p:sldId id="283" r:id="rId25"/>
    <p:sldId id="279" r:id="rId26"/>
    <p:sldId id="281" r:id="rId27"/>
    <p:sldId id="282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8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23A271A1-F6D6-438B-A432-4747EE7ECD40}" type="datetimeFigureOut">
              <a:rPr lang="en-US" smtClean="0"/>
              <a:pPr algn="ctr" eaLnBrk="1" latinLnBrk="0" hangingPunct="1"/>
              <a:t>1/13/2021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1/13/2021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23A271A1-F6D6-438B-A432-4747EE7ECD40}" type="datetimeFigureOut">
              <a:rPr lang="en-US" smtClean="0"/>
              <a:pPr/>
              <a:t>1/13/2021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1/13/2021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1/13/2021</a:t>
            </a:fld>
            <a:endParaRPr lang="en-US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400" dirty="0">
              <a:solidFill>
                <a:srgbClr val="FFFFFF"/>
              </a:solidFill>
            </a:endParaRPr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A271A1-F6D6-438B-A432-4747EE7ECD40}" type="datetimeFigureOut">
              <a:rPr lang="en-US" smtClean="0"/>
              <a:pPr/>
              <a:t>1/13/2021</a:t>
            </a:fld>
            <a:endParaRPr lang="en-US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A271A1-F6D6-438B-A432-4747EE7ECD40}" type="datetimeFigureOut">
              <a:rPr lang="en-US" smtClean="0"/>
              <a:pPr/>
              <a:t>1/13/2021</a:t>
            </a:fld>
            <a:endParaRPr lang="en-US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1/13/2021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1/13/2021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1/13/2021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23A271A1-F6D6-438B-A432-4747EE7ECD40}" type="datetimeFigureOut">
              <a:rPr lang="en-US" smtClean="0"/>
              <a:pPr/>
              <a:t>1/13/2021</a:t>
            </a:fld>
            <a:endParaRPr lang="en-US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800" dirty="0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kumimoji="0" lang="en-US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3A271A1-F6D6-438B-A432-4747EE7ECD40}" type="datetimeFigureOut">
              <a:rPr lang="en-US" smtClean="0"/>
              <a:pPr/>
              <a:t>1/13/2021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124744"/>
            <a:ext cx="7867600" cy="4742656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Промышленный переворот  и его последствия. </a:t>
            </a:r>
            <a:br>
              <a:rPr lang="ru-RU" sz="3600" dirty="0" smtClean="0"/>
            </a:br>
            <a:r>
              <a:rPr lang="ru-RU" sz="3600" dirty="0" smtClean="0"/>
              <a:t>Международные отношения в </a:t>
            </a:r>
            <a:r>
              <a:rPr lang="en-US" sz="3600" dirty="0" smtClean="0"/>
              <a:t>XIX</a:t>
            </a:r>
            <a:r>
              <a:rPr lang="ru-RU" sz="3600" dirty="0" smtClean="0"/>
              <a:t> веке.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Вадим\Downloads\promyshlennaya-revolyuci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0"/>
            <a:ext cx="8096250" cy="3645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Технические изобретения </a:t>
            </a:r>
            <a:r>
              <a:rPr lang="en-US" dirty="0" smtClean="0"/>
              <a:t>XVIII</a:t>
            </a:r>
            <a:r>
              <a:rPr lang="ru-RU" dirty="0" smtClean="0"/>
              <a:t> века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Промышленный переворот начал набирать силу с изобретением машин.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Первые машины стали применять в текстильном производстве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Picture 2" descr="C:\Users\Вадим\Downloads\876839.jpe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44824"/>
            <a:ext cx="4244280" cy="42484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Технические изобретения </a:t>
            </a:r>
            <a:r>
              <a:rPr lang="en-US" dirty="0" smtClean="0"/>
              <a:t>XVIII</a:t>
            </a:r>
            <a:r>
              <a:rPr lang="ru-RU" dirty="0" smtClean="0"/>
              <a:t>века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796135" y="1589567"/>
            <a:ext cx="2934965" cy="45720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1765 г. Джеймс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Харгривс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изобрел механическую самопрялку «Дженни».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Вадим\Downloads\00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713" y="1556792"/>
            <a:ext cx="5446399" cy="5040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Технические изобретения </a:t>
            </a:r>
            <a:r>
              <a:rPr lang="en-US" dirty="0" smtClean="0"/>
              <a:t>XVIII</a:t>
            </a:r>
            <a:r>
              <a:rPr lang="ru-RU" dirty="0" smtClean="0"/>
              <a:t> века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1785 г. был запатентован первый механический  ткацкий станок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Эдмунда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Картрайта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который повысил производительность труда в 40 раз.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098" name="Picture 2" descr="C:\Users\Вадим\Downloads\slide-18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772816"/>
            <a:ext cx="4250432" cy="4392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Технические изобретения </a:t>
            </a:r>
            <a:r>
              <a:rPr lang="en-US" dirty="0" smtClean="0"/>
              <a:t>XVIII</a:t>
            </a:r>
            <a:r>
              <a:rPr lang="ru-RU" dirty="0" smtClean="0"/>
              <a:t> века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1784 году Джеймс Уатт изобрел универсальный двигатель.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Паровая машина Дж. Уатта применялась в металлургии, прядильном производстве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122" name="Picture 2" descr="C:\Users\Вадим\Downloads\image09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00809"/>
            <a:ext cx="4618602" cy="4392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Технические изобретения </a:t>
            </a:r>
            <a:r>
              <a:rPr lang="en-US" dirty="0" smtClean="0"/>
              <a:t>XIX </a:t>
            </a:r>
            <a:r>
              <a:rPr lang="ru-RU" dirty="0" smtClean="0"/>
              <a:t>века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563888" y="1589567"/>
            <a:ext cx="5167213" cy="45720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1807 г.- пароход ( Р. Фултон)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1825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г.-паровоз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(Дж.Стефенсон)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1836 г.- телеграф (С.Морзе)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1839 г.- фотография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Ж.Ньепс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1864 г.печь для переработки чугуна в сталь ( Мартен)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1876 г.- телефон (А.Белл)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1885 г. - автомобиль (К.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Бенц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1895 г.- кинематограф ( братья Люмьер)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6146" name="Picture 2" descr="C:\Users\Вадим\Downloads\Parovoz_Stefensona.gif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77549"/>
            <a:ext cx="3563888" cy="35180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Развитие транспорта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283968" y="1556792"/>
            <a:ext cx="4447133" cy="5112568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Применение паровых машин позволило создать новые транспортные средства.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Транспорт обеспечил перевозку грузов на большие расстояния, сыграл большую роль в миграции населения и развитии международной торговли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Вадим\Downloads\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4744"/>
            <a:ext cx="4283968" cy="2808312"/>
          </a:xfrm>
          <a:prstGeom prst="rect">
            <a:avLst/>
          </a:prstGeom>
          <a:noFill/>
        </p:spPr>
      </p:pic>
      <p:pic>
        <p:nvPicPr>
          <p:cNvPr id="7171" name="Picture 3" descr="C:\Users\Вадим\Downloads\1200px-Mecklenburgische_Marschall_Vorwärt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40566"/>
            <a:ext cx="4283968" cy="29174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Последствия промышленного переворота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51520" y="1589566"/>
            <a:ext cx="4824536" cy="4647746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Экономические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-рост производительности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труда;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-насыщение внутреннего и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внешнего рынка товарами;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-развитие крупного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промышленного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производства;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-появление монополий;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-создание индустриального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общества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220071" y="1589566"/>
            <a:ext cx="3511029" cy="5268433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Социальные</a:t>
            </a:r>
          </a:p>
          <a:p>
            <a:pPr>
              <a:buNone/>
            </a:pPr>
            <a:r>
              <a:rPr lang="ru-RU" dirty="0" smtClean="0"/>
              <a:t>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основными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группами общества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стали буржуазия и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пролетариат;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-потребность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предприятий в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квалифицированных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работниках;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-миграция населения;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-урбанизация;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-движение луддитов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87424"/>
            <a:ext cx="8892480" cy="2232248"/>
          </a:xfrm>
        </p:spPr>
        <p:txBody>
          <a:bodyPr>
            <a:noAutofit/>
          </a:bodyPr>
          <a:lstStyle/>
          <a:p>
            <a:r>
              <a:rPr lang="ru-RU" sz="3200" dirty="0" smtClean="0"/>
              <a:t>Какие положительные, а какие отрицательные черты есть у промышленного переворота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2648" y="2060848"/>
            <a:ext cx="8153400" cy="4035152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Увеличился объем производства, товары стали дешевле и доступнее;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Труд стал ценится ниже, жизнь рабочих не улучшилась;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Развивались наука и техника;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Увеличился общий уровень грамотности населения;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Эксплуатация труда детей и женщин;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Загрязнение окружающей среды;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Международные отношения в </a:t>
            </a:r>
            <a:r>
              <a:rPr lang="en-US" dirty="0" smtClean="0"/>
              <a:t>XIX </a:t>
            </a:r>
            <a:r>
              <a:rPr lang="ru-RU" dirty="0" smtClean="0"/>
              <a:t>в.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План:</a:t>
            </a:r>
          </a:p>
          <a:p>
            <a:pPr marL="514350" indent="-51435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1.Венская система.</a:t>
            </a:r>
          </a:p>
          <a:p>
            <a:pPr marL="514350" indent="-51435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Восточный вопрос в европейской политике  середины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XIX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века.</a:t>
            </a:r>
          </a:p>
          <a:p>
            <a:pPr marL="514350" indent="-51435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3.Колониальные империи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XIX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века.</a:t>
            </a:r>
          </a:p>
          <a:p>
            <a:pPr marL="514350" indent="-51435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4..Создание военно-политических блоков.</a:t>
            </a:r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endParaRPr lang="ru-RU" dirty="0" smtClean="0"/>
          </a:p>
          <a:p>
            <a:pPr marL="514350" indent="-514350">
              <a:buAutoNum type="arabicPeriod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748464" cy="990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Наполеоновские войны (1799-1815г.)</a:t>
            </a:r>
            <a:endParaRPr lang="ru-RU" dirty="0"/>
          </a:p>
        </p:txBody>
      </p:sp>
      <p:pic>
        <p:nvPicPr>
          <p:cNvPr id="8194" name="Picture 2" descr="C:\Users\Вадим\Downloads\image03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7"/>
            <a:ext cx="9144000" cy="5821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 занятия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dirty="0" smtClean="0"/>
              <a:t>- сформировать представление о  промышленном перевороте, его предпосылках и  последствиях;</a:t>
            </a:r>
          </a:p>
          <a:p>
            <a:r>
              <a:rPr lang="ru-RU" dirty="0" smtClean="0"/>
              <a:t>- сформировать представление о международной политике и процессах, которые проходили в 19 веке</a:t>
            </a:r>
          </a:p>
          <a:p>
            <a:r>
              <a:rPr lang="ru-RU" dirty="0" smtClean="0"/>
              <a:t>- выяснить, как процессы индустриализации повлияли на  международные отношения в </a:t>
            </a:r>
            <a:r>
              <a:rPr lang="en-US" dirty="0" smtClean="0"/>
              <a:t>XIX </a:t>
            </a:r>
            <a:r>
              <a:rPr lang="ru-RU" dirty="0" smtClean="0"/>
              <a:t>веке;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600"/>
            <a:ext cx="8766048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</a:t>
            </a:r>
            <a:r>
              <a:rPr lang="ru-RU" sz="4000" b="1" dirty="0" smtClean="0"/>
              <a:t>Венский конгресс                                  сентябрь 1814г. - июнь 1815г. 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1560" y="1412776"/>
            <a:ext cx="8153400" cy="44958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Территориальные изменения в Европе;</a:t>
            </a: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2. 39 немецких государств объединились в Германский союз;</a:t>
            </a: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3. Страны- победительницы определяли европейскую политику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«Венская система»;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4.Сентябрь 1815 г. - создание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«Священного союза» (Россия, Австрия, Пруссия) для поддержания мира и стабильности в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Европе.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39208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3074" name="Picture 2" descr="C:\Users\Вадим\Downloads\Европа после конгресса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452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Восточный вопрос в европейской политике.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середине 19 века обострился «восточный вопрос», решение которого привело к Крымской войне 1853-1856 г. Против России выступила коалиция стран. В коалицию входили: Великобритания, Франция, Турция, Сардинское королевство. Коалицию поддерживала Австрия, враждебный нейтралитет сохраняла Пруссия. Войну Россия проиграла.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Территориальные изменения в Европе во 2-ой половине </a:t>
            </a:r>
            <a:r>
              <a:rPr lang="en-US" dirty="0" smtClean="0"/>
              <a:t>XIX</a:t>
            </a:r>
            <a:r>
              <a:rPr lang="ru-RU" dirty="0" smtClean="0"/>
              <a:t> века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084168" y="1589567"/>
            <a:ext cx="2646932" cy="457200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 второй половине 19 века в Европе появились два новых государства: Италия и Германия. Они повели борьбу за новые территории и колонии</a:t>
            </a:r>
          </a:p>
          <a:p>
            <a:endParaRPr lang="ru-RU" dirty="0"/>
          </a:p>
        </p:txBody>
      </p:sp>
      <p:pic>
        <p:nvPicPr>
          <p:cNvPr id="1026" name="Picture 2" descr="C:\Users\Вадим\Downloads\1a2d0645f200d2713f64f22ef12fe120.jpe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6372200" cy="53732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</a:t>
            </a:r>
            <a:endParaRPr lang="ru-RU" dirty="0"/>
          </a:p>
        </p:txBody>
      </p:sp>
      <p:pic>
        <p:nvPicPr>
          <p:cNvPr id="2050" name="Picture 2" descr="C:\Users\Вадим\Downloads\3382335.jpe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Создание военных блоков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242320" cy="45720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Тройственный союз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1882 г. Германия, Италия и Австро-Венгрия создали военно-политический блок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995936" y="1589567"/>
            <a:ext cx="4735165" cy="45720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Антанта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1891 г. Россия и Франция заключили договор, а год спустя военную конвенцию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1893 г. оформился франко-русский союз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1904-1907 г. Великобритания, Франция и Россия заключили соглашения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Рефлексия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Как промышленный переворот, процессы индустриализации повлияли в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XIX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веке на международные отношения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Домашнее задание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-проработать конспект занятия;</a:t>
            </a:r>
          </a:p>
          <a:p>
            <a:pPr>
              <a:buNone/>
            </a:pPr>
            <a:r>
              <a:rPr lang="ru-RU" dirty="0" smtClean="0"/>
              <a:t>-выучить понятия;</a:t>
            </a:r>
          </a:p>
          <a:p>
            <a:pPr>
              <a:buNone/>
            </a:pPr>
            <a:r>
              <a:rPr lang="ru-RU" dirty="0" smtClean="0"/>
              <a:t>-ответить на вопрос:</a:t>
            </a:r>
          </a:p>
          <a:p>
            <a:pPr>
              <a:buNone/>
            </a:pPr>
            <a:r>
              <a:rPr lang="ru-RU" dirty="0" smtClean="0"/>
              <a:t>некоторые историки считают, что Первая мировая война стала неизбежным следствием складывания в Европе двух военных блоков. Согласны вы с этим мнением или войны можно было избежать</a:t>
            </a:r>
            <a:r>
              <a:rPr lang="en-US" dirty="0" smtClean="0"/>
              <a:t>? </a:t>
            </a:r>
            <a:r>
              <a:rPr lang="ru-RU" dirty="0" smtClean="0"/>
              <a:t>Свой ответ аргументируйте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Проблемный вопрос занятия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Как промышленный переворот, процессы индустриализации повлияли на международные отношения в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XIX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веке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153400" cy="5760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  </a:t>
            </a:r>
            <a:r>
              <a:rPr lang="ru-RU" b="1" dirty="0" smtClean="0"/>
              <a:t>План первой части занятия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637112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Промышленный  переворот. Индустриализация.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Предпосылки промышленного переворота в Англии.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Технические изобретения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XVIII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века.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Технические изобретения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XIX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века.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Роль транспорта в процессе индустриализации.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Последствия промышленного переворота.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понятия темы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Промышленный переворот ( промышленная революция)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переход от ручного труда к машинному производству, от мануфактуры к фабрике.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Основной чертой промышленной революции являлась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индустриализация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— переход от  аграрной экономики к индустриальной.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Индустриальное общество-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общество, в котором значительная часть работников занята в промышленном производстве, торговле, сфере услуг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Проблемный вопрос  темы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Мануфактурное производство существовало во многих странах, но промышленный переворот начался в Англии. Почему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/>
              <a:t>Предпосылки  промышленного             переворота  в Англии .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Наличие  капиталов, которые можно вложить в производство.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Эксплуатация колоний.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Создание рынка рабочей силы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В процессе аграрной революции земля перешла в руки крупных землевладельцев. Мелкие собственники земли изгонялись со своих участков и становились наемными работниками.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Технические изобретения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28600"/>
            <a:ext cx="8586536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1027" name="Picture 3" descr="C:\Users\Вадим\Downloads\0028-028-Britanskaja-kolonialnaja-imperija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67528" cy="80273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Вадим\Downloads\9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1185</TotalTime>
  <Words>796</Words>
  <Application>Microsoft Office PowerPoint</Application>
  <PresentationFormat>Экран (4:3)</PresentationFormat>
  <Paragraphs>114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Default Theme</vt:lpstr>
      <vt:lpstr>Промышленный переворот  и его последствия.  Международные отношения в XIX веке.</vt:lpstr>
      <vt:lpstr>Цели занятия</vt:lpstr>
      <vt:lpstr>Проблемный вопрос занятия</vt:lpstr>
      <vt:lpstr>          План первой части занятия</vt:lpstr>
      <vt:lpstr>Основные понятия темы</vt:lpstr>
      <vt:lpstr>Проблемный вопрос  темы</vt:lpstr>
      <vt:lpstr>Предпосылки  промышленного             переворота  в Англии .</vt:lpstr>
      <vt:lpstr>Слайд 8</vt:lpstr>
      <vt:lpstr>Слайд 9</vt:lpstr>
      <vt:lpstr>Технические изобретения XVIII века</vt:lpstr>
      <vt:lpstr>Технические изобретения XVIIIвека</vt:lpstr>
      <vt:lpstr>Технические изобретения XVIII века</vt:lpstr>
      <vt:lpstr>Технические изобретения XVIII века</vt:lpstr>
      <vt:lpstr>Технические изобретения XIX века</vt:lpstr>
      <vt:lpstr>      Развитие транспорта</vt:lpstr>
      <vt:lpstr>Последствия промышленного переворота</vt:lpstr>
      <vt:lpstr>Какие положительные, а какие отрицательные черты есть у промышленного переворота</vt:lpstr>
      <vt:lpstr>Международные отношения в XIX в.</vt:lpstr>
      <vt:lpstr>Наполеоновские войны (1799-1815г.)</vt:lpstr>
      <vt:lpstr> Венский конгресс                                  сентябрь 1814г. - июнь 1815г. </vt:lpstr>
      <vt:lpstr>Слайд 21</vt:lpstr>
      <vt:lpstr>Восточный вопрос в европейской политике.</vt:lpstr>
      <vt:lpstr>Территориальные изменения в Европе во 2-ой половине XIX века</vt:lpstr>
      <vt:lpstr>    </vt:lpstr>
      <vt:lpstr>Создание военных блоков</vt:lpstr>
      <vt:lpstr>Рефлексия</vt:lpstr>
      <vt:lpstr>Домашнее задание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Промышленный переворот и его последствия</dc:title>
  <dc:creator>Вадим</dc:creator>
  <cp:lastModifiedBy>admin</cp:lastModifiedBy>
  <cp:revision>103</cp:revision>
  <dcterms:created xsi:type="dcterms:W3CDTF">2019-12-01T12:47:57Z</dcterms:created>
  <dcterms:modified xsi:type="dcterms:W3CDTF">2021-01-13T11:00:17Z</dcterms:modified>
</cp:coreProperties>
</file>