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51207A6E-E232-4614-BAEE-C5096D042E5E}">
  <a:tblStyle styleId="{51207A6E-E232-4614-BAEE-C5096D042E5E}"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1" name="Shape 271"/>
        <p:cNvGrpSpPr/>
        <p:nvPr/>
      </p:nvGrpSpPr>
      <p:grpSpPr>
        <a:xfrm>
          <a:off x="0" y="0"/>
          <a:ext cx="0" cy="0"/>
          <a:chOff x="0" y="0"/>
          <a:chExt cx="0" cy="0"/>
        </a:xfrm>
      </p:grpSpPr>
      <p:sp>
        <p:nvSpPr>
          <p:cNvPr id="272" name="Google Shape;272;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7" name="Shape 387"/>
        <p:cNvGrpSpPr/>
        <p:nvPr/>
      </p:nvGrpSpPr>
      <p:grpSpPr>
        <a:xfrm>
          <a:off x="0" y="0"/>
          <a:ext cx="0" cy="0"/>
          <a:chOff x="0" y="0"/>
          <a:chExt cx="0" cy="0"/>
        </a:xfrm>
      </p:grpSpPr>
      <p:sp>
        <p:nvSpPr>
          <p:cNvPr id="388" name="Google Shape;388;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9" name="Google Shape;389;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2" name="Shape 392"/>
        <p:cNvGrpSpPr/>
        <p:nvPr/>
      </p:nvGrpSpPr>
      <p:grpSpPr>
        <a:xfrm>
          <a:off x="0" y="0"/>
          <a:ext cx="0" cy="0"/>
          <a:chOff x="0" y="0"/>
          <a:chExt cx="0" cy="0"/>
        </a:xfrm>
      </p:grpSpPr>
      <p:sp>
        <p:nvSpPr>
          <p:cNvPr id="393" name="Google Shape;393;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4" name="Google Shape;394;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7" name="Shape 397"/>
        <p:cNvGrpSpPr/>
        <p:nvPr/>
      </p:nvGrpSpPr>
      <p:grpSpPr>
        <a:xfrm>
          <a:off x="0" y="0"/>
          <a:ext cx="0" cy="0"/>
          <a:chOff x="0" y="0"/>
          <a:chExt cx="0" cy="0"/>
        </a:xfrm>
      </p:grpSpPr>
      <p:sp>
        <p:nvSpPr>
          <p:cNvPr id="398" name="Google Shape;398;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9" name="Google Shape;399;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03" name="Shape 403"/>
        <p:cNvGrpSpPr/>
        <p:nvPr/>
      </p:nvGrpSpPr>
      <p:grpSpPr>
        <a:xfrm>
          <a:off x="0" y="0"/>
          <a:ext cx="0" cy="0"/>
          <a:chOff x="0" y="0"/>
          <a:chExt cx="0" cy="0"/>
        </a:xfrm>
      </p:grpSpPr>
      <p:sp>
        <p:nvSpPr>
          <p:cNvPr id="404" name="Google Shape;404;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5" name="Google Shape;405;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10" name="Shape 410"/>
        <p:cNvGrpSpPr/>
        <p:nvPr/>
      </p:nvGrpSpPr>
      <p:grpSpPr>
        <a:xfrm>
          <a:off x="0" y="0"/>
          <a:ext cx="0" cy="0"/>
          <a:chOff x="0" y="0"/>
          <a:chExt cx="0" cy="0"/>
        </a:xfrm>
      </p:grpSpPr>
      <p:sp>
        <p:nvSpPr>
          <p:cNvPr id="411" name="Google Shape;411;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2" name="Google Shape;412;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7" name="Shape 317"/>
        <p:cNvGrpSpPr/>
        <p:nvPr/>
      </p:nvGrpSpPr>
      <p:grpSpPr>
        <a:xfrm>
          <a:off x="0" y="0"/>
          <a:ext cx="0" cy="0"/>
          <a:chOff x="0" y="0"/>
          <a:chExt cx="0" cy="0"/>
        </a:xfrm>
      </p:grpSpPr>
      <p:sp>
        <p:nvSpPr>
          <p:cNvPr id="318" name="Google Shape;31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4" name="Shape 324"/>
        <p:cNvGrpSpPr/>
        <p:nvPr/>
      </p:nvGrpSpPr>
      <p:grpSpPr>
        <a:xfrm>
          <a:off x="0" y="0"/>
          <a:ext cx="0" cy="0"/>
          <a:chOff x="0" y="0"/>
          <a:chExt cx="0" cy="0"/>
        </a:xfrm>
      </p:grpSpPr>
      <p:sp>
        <p:nvSpPr>
          <p:cNvPr id="325" name="Google Shape;325;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6" name="Google Shape;326;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9" name="Shape 329"/>
        <p:cNvGrpSpPr/>
        <p:nvPr/>
      </p:nvGrpSpPr>
      <p:grpSpPr>
        <a:xfrm>
          <a:off x="0" y="0"/>
          <a:ext cx="0" cy="0"/>
          <a:chOff x="0" y="0"/>
          <a:chExt cx="0" cy="0"/>
        </a:xfrm>
      </p:grpSpPr>
      <p:sp>
        <p:nvSpPr>
          <p:cNvPr id="330" name="Google Shape;330;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1" name="Google Shape;331;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4" name="Shape 334"/>
        <p:cNvGrpSpPr/>
        <p:nvPr/>
      </p:nvGrpSpPr>
      <p:grpSpPr>
        <a:xfrm>
          <a:off x="0" y="0"/>
          <a:ext cx="0" cy="0"/>
          <a:chOff x="0" y="0"/>
          <a:chExt cx="0" cy="0"/>
        </a:xfrm>
      </p:grpSpPr>
      <p:sp>
        <p:nvSpPr>
          <p:cNvPr id="335" name="Google Shape;335;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6" name="Google Shape;336;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5" name="Shape 355"/>
        <p:cNvGrpSpPr/>
        <p:nvPr/>
      </p:nvGrpSpPr>
      <p:grpSpPr>
        <a:xfrm>
          <a:off x="0" y="0"/>
          <a:ext cx="0" cy="0"/>
          <a:chOff x="0" y="0"/>
          <a:chExt cx="0" cy="0"/>
        </a:xfrm>
      </p:grpSpPr>
      <p:sp>
        <p:nvSpPr>
          <p:cNvPr id="356" name="Google Shape;356;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7" name="Google Shape;357;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3" name="Shape 363"/>
        <p:cNvGrpSpPr/>
        <p:nvPr/>
      </p:nvGrpSpPr>
      <p:grpSpPr>
        <a:xfrm>
          <a:off x="0" y="0"/>
          <a:ext cx="0" cy="0"/>
          <a:chOff x="0" y="0"/>
          <a:chExt cx="0" cy="0"/>
        </a:xfrm>
      </p:grpSpPr>
      <p:sp>
        <p:nvSpPr>
          <p:cNvPr id="364" name="Google Shape;364;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5" name="Google Shape;365;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74" name="Shape 374"/>
        <p:cNvGrpSpPr/>
        <p:nvPr/>
      </p:nvGrpSpPr>
      <p:grpSpPr>
        <a:xfrm>
          <a:off x="0" y="0"/>
          <a:ext cx="0" cy="0"/>
          <a:chOff x="0" y="0"/>
          <a:chExt cx="0" cy="0"/>
        </a:xfrm>
      </p:grpSpPr>
      <p:sp>
        <p:nvSpPr>
          <p:cNvPr id="375" name="Google Shape;375;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6" name="Google Shape;376;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0" name="Shape 380"/>
        <p:cNvGrpSpPr/>
        <p:nvPr/>
      </p:nvGrpSpPr>
      <p:grpSpPr>
        <a:xfrm>
          <a:off x="0" y="0"/>
          <a:ext cx="0" cy="0"/>
          <a:chOff x="0" y="0"/>
          <a:chExt cx="0" cy="0"/>
        </a:xfrm>
      </p:grpSpPr>
      <p:sp>
        <p:nvSpPr>
          <p:cNvPr id="381" name="Google Shape;381;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showMasterSp="0" type="title">
  <p:cSld name="TITLE">
    <p:bg>
      <p:bgPr>
        <a:gradFill>
          <a:gsLst>
            <a:gs pos="0">
              <a:schemeClr val="lt1"/>
            </a:gs>
            <a:gs pos="100000">
              <a:schemeClr val="accent2"/>
            </a:gs>
          </a:gsLst>
          <a:lin ang="8100000" scaled="0"/>
        </a:gradFill>
      </p:bgPr>
    </p:bg>
    <p:spTree>
      <p:nvGrpSpPr>
        <p:cNvPr id="135" name="Shape 135"/>
        <p:cNvGrpSpPr/>
        <p:nvPr/>
      </p:nvGrpSpPr>
      <p:grpSpPr>
        <a:xfrm>
          <a:off x="0" y="0"/>
          <a:ext cx="0" cy="0"/>
          <a:chOff x="0" y="0"/>
          <a:chExt cx="0" cy="0"/>
        </a:xfrm>
      </p:grpSpPr>
      <p:grpSp>
        <p:nvGrpSpPr>
          <p:cNvPr id="136" name="Google Shape;136;p2"/>
          <p:cNvGrpSpPr/>
          <p:nvPr/>
        </p:nvGrpSpPr>
        <p:grpSpPr>
          <a:xfrm>
            <a:off x="-851303" y="798512"/>
            <a:ext cx="7621990" cy="6850731"/>
            <a:chOff x="-521" y="480"/>
            <a:chExt cx="4801" cy="4315"/>
          </a:xfrm>
        </p:grpSpPr>
        <p:grpSp>
          <p:nvGrpSpPr>
            <p:cNvPr id="137" name="Google Shape;137;p2"/>
            <p:cNvGrpSpPr/>
            <p:nvPr/>
          </p:nvGrpSpPr>
          <p:grpSpPr>
            <a:xfrm>
              <a:off x="-521" y="480"/>
              <a:ext cx="4801" cy="4315"/>
              <a:chOff x="-137" y="522"/>
              <a:chExt cx="4801" cy="4315"/>
            </a:xfrm>
          </p:grpSpPr>
          <p:grpSp>
            <p:nvGrpSpPr>
              <p:cNvPr id="138" name="Google Shape;138;p2"/>
              <p:cNvGrpSpPr/>
              <p:nvPr/>
            </p:nvGrpSpPr>
            <p:grpSpPr>
              <a:xfrm>
                <a:off x="-137" y="522"/>
                <a:ext cx="4801" cy="4315"/>
                <a:chOff x="-137" y="522"/>
                <a:chExt cx="4801" cy="4315"/>
              </a:xfrm>
            </p:grpSpPr>
            <p:sp>
              <p:nvSpPr>
                <p:cNvPr id="139" name="Google Shape;139;p2"/>
                <p:cNvSpPr/>
                <p:nvPr/>
              </p:nvSpPr>
              <p:spPr>
                <a:xfrm>
                  <a:off x="628" y="1241"/>
                  <a:ext cx="3281" cy="3075"/>
                </a:xfrm>
                <a:custGeom>
                  <a:rect b="b" l="l" r="r" t="t"/>
                  <a:pathLst>
                    <a:path extrusionOk="0" h="3075" w="3271">
                      <a:moveTo>
                        <a:pt x="849" y="2380"/>
                      </a:moveTo>
                      <a:lnTo>
                        <a:pt x="664" y="2188"/>
                      </a:lnTo>
                      <a:lnTo>
                        <a:pt x="502" y="1990"/>
                      </a:lnTo>
                      <a:lnTo>
                        <a:pt x="359" y="1786"/>
                      </a:lnTo>
                      <a:lnTo>
                        <a:pt x="239" y="1576"/>
                      </a:lnTo>
                      <a:lnTo>
                        <a:pt x="186" y="1474"/>
                      </a:lnTo>
                      <a:lnTo>
                        <a:pt x="138" y="1373"/>
                      </a:lnTo>
                      <a:lnTo>
                        <a:pt x="102" y="1271"/>
                      </a:lnTo>
                      <a:lnTo>
                        <a:pt x="66" y="1169"/>
                      </a:lnTo>
                      <a:lnTo>
                        <a:pt x="42" y="1067"/>
                      </a:lnTo>
                      <a:lnTo>
                        <a:pt x="24" y="971"/>
                      </a:lnTo>
                      <a:lnTo>
                        <a:pt x="12" y="875"/>
                      </a:lnTo>
                      <a:lnTo>
                        <a:pt x="6" y="779"/>
                      </a:lnTo>
                      <a:lnTo>
                        <a:pt x="6" y="695"/>
                      </a:lnTo>
                      <a:lnTo>
                        <a:pt x="18" y="611"/>
                      </a:lnTo>
                      <a:lnTo>
                        <a:pt x="30" y="533"/>
                      </a:lnTo>
                      <a:lnTo>
                        <a:pt x="54" y="461"/>
                      </a:lnTo>
                      <a:lnTo>
                        <a:pt x="84" y="389"/>
                      </a:lnTo>
                      <a:lnTo>
                        <a:pt x="120" y="330"/>
                      </a:lnTo>
                      <a:lnTo>
                        <a:pt x="162" y="270"/>
                      </a:lnTo>
                      <a:lnTo>
                        <a:pt x="209" y="216"/>
                      </a:lnTo>
                      <a:lnTo>
                        <a:pt x="299" y="144"/>
                      </a:lnTo>
                      <a:lnTo>
                        <a:pt x="395" y="84"/>
                      </a:lnTo>
                      <a:lnTo>
                        <a:pt x="508" y="42"/>
                      </a:lnTo>
                      <a:lnTo>
                        <a:pt x="628" y="18"/>
                      </a:lnTo>
                      <a:lnTo>
                        <a:pt x="754" y="6"/>
                      </a:lnTo>
                      <a:lnTo>
                        <a:pt x="891" y="6"/>
                      </a:lnTo>
                      <a:lnTo>
                        <a:pt x="1035" y="24"/>
                      </a:lnTo>
                      <a:lnTo>
                        <a:pt x="1184" y="60"/>
                      </a:lnTo>
                      <a:lnTo>
                        <a:pt x="1334" y="102"/>
                      </a:lnTo>
                      <a:lnTo>
                        <a:pt x="1489" y="162"/>
                      </a:lnTo>
                      <a:lnTo>
                        <a:pt x="1644" y="240"/>
                      </a:lnTo>
                      <a:lnTo>
                        <a:pt x="1806" y="324"/>
                      </a:lnTo>
                      <a:lnTo>
                        <a:pt x="1961" y="425"/>
                      </a:lnTo>
                      <a:lnTo>
                        <a:pt x="2117" y="533"/>
                      </a:lnTo>
                      <a:lnTo>
                        <a:pt x="2272" y="659"/>
                      </a:lnTo>
                      <a:lnTo>
                        <a:pt x="2422" y="797"/>
                      </a:lnTo>
                      <a:lnTo>
                        <a:pt x="2607" y="989"/>
                      </a:lnTo>
                      <a:lnTo>
                        <a:pt x="2769" y="1187"/>
                      </a:lnTo>
                      <a:lnTo>
                        <a:pt x="2912" y="1391"/>
                      </a:lnTo>
                      <a:lnTo>
                        <a:pt x="3032" y="1600"/>
                      </a:lnTo>
                      <a:lnTo>
                        <a:pt x="3085" y="1702"/>
                      </a:lnTo>
                      <a:lnTo>
                        <a:pt x="3133" y="1804"/>
                      </a:lnTo>
                      <a:lnTo>
                        <a:pt x="3169" y="1906"/>
                      </a:lnTo>
                      <a:lnTo>
                        <a:pt x="3205" y="2008"/>
                      </a:lnTo>
                      <a:lnTo>
                        <a:pt x="3229" y="2110"/>
                      </a:lnTo>
                      <a:lnTo>
                        <a:pt x="3247" y="2206"/>
                      </a:lnTo>
                      <a:lnTo>
                        <a:pt x="3259" y="2302"/>
                      </a:lnTo>
                      <a:lnTo>
                        <a:pt x="3265" y="2398"/>
                      </a:lnTo>
                      <a:lnTo>
                        <a:pt x="3265" y="2482"/>
                      </a:lnTo>
                      <a:lnTo>
                        <a:pt x="3253" y="2565"/>
                      </a:lnTo>
                      <a:lnTo>
                        <a:pt x="3241" y="2643"/>
                      </a:lnTo>
                      <a:lnTo>
                        <a:pt x="3217" y="2715"/>
                      </a:lnTo>
                      <a:lnTo>
                        <a:pt x="3187" y="2781"/>
                      </a:lnTo>
                      <a:lnTo>
                        <a:pt x="3157" y="2847"/>
                      </a:lnTo>
                      <a:lnTo>
                        <a:pt x="3115" y="2907"/>
                      </a:lnTo>
                      <a:lnTo>
                        <a:pt x="3068" y="2961"/>
                      </a:lnTo>
                      <a:lnTo>
                        <a:pt x="3068" y="2961"/>
                      </a:lnTo>
                      <a:lnTo>
                        <a:pt x="2996" y="3021"/>
                      </a:lnTo>
                      <a:lnTo>
                        <a:pt x="2918" y="3075"/>
                      </a:lnTo>
                      <a:lnTo>
                        <a:pt x="2930" y="3075"/>
                      </a:lnTo>
                      <a:lnTo>
                        <a:pt x="3002" y="3027"/>
                      </a:lnTo>
                      <a:lnTo>
                        <a:pt x="3068" y="2967"/>
                      </a:lnTo>
                      <a:lnTo>
                        <a:pt x="3115" y="2913"/>
                      </a:lnTo>
                      <a:lnTo>
                        <a:pt x="3157" y="2853"/>
                      </a:lnTo>
                      <a:lnTo>
                        <a:pt x="3193" y="2787"/>
                      </a:lnTo>
                      <a:lnTo>
                        <a:pt x="3223" y="2721"/>
                      </a:lnTo>
                      <a:lnTo>
                        <a:pt x="3247" y="2643"/>
                      </a:lnTo>
                      <a:lnTo>
                        <a:pt x="3259" y="2565"/>
                      </a:lnTo>
                      <a:lnTo>
                        <a:pt x="3271" y="2482"/>
                      </a:lnTo>
                      <a:lnTo>
                        <a:pt x="3271" y="2398"/>
                      </a:lnTo>
                      <a:lnTo>
                        <a:pt x="3265" y="2302"/>
                      </a:lnTo>
                      <a:lnTo>
                        <a:pt x="3253" y="2206"/>
                      </a:lnTo>
                      <a:lnTo>
                        <a:pt x="3235" y="2110"/>
                      </a:lnTo>
                      <a:lnTo>
                        <a:pt x="3211" y="2008"/>
                      </a:lnTo>
                      <a:lnTo>
                        <a:pt x="3175" y="1906"/>
                      </a:lnTo>
                      <a:lnTo>
                        <a:pt x="3139" y="1804"/>
                      </a:lnTo>
                      <a:lnTo>
                        <a:pt x="3091" y="1702"/>
                      </a:lnTo>
                      <a:lnTo>
                        <a:pt x="3038" y="1594"/>
                      </a:lnTo>
                      <a:lnTo>
                        <a:pt x="2918" y="1391"/>
                      </a:lnTo>
                      <a:lnTo>
                        <a:pt x="2775" y="1181"/>
                      </a:lnTo>
                      <a:lnTo>
                        <a:pt x="2613" y="983"/>
                      </a:lnTo>
                      <a:lnTo>
                        <a:pt x="2428" y="791"/>
                      </a:lnTo>
                      <a:lnTo>
                        <a:pt x="2278" y="653"/>
                      </a:lnTo>
                      <a:lnTo>
                        <a:pt x="2123" y="527"/>
                      </a:lnTo>
                      <a:lnTo>
                        <a:pt x="1967" y="419"/>
                      </a:lnTo>
                      <a:lnTo>
                        <a:pt x="1806" y="318"/>
                      </a:lnTo>
                      <a:lnTo>
                        <a:pt x="1650" y="234"/>
                      </a:lnTo>
                      <a:lnTo>
                        <a:pt x="1489" y="156"/>
                      </a:lnTo>
                      <a:lnTo>
                        <a:pt x="1334" y="96"/>
                      </a:lnTo>
                      <a:lnTo>
                        <a:pt x="1184" y="54"/>
                      </a:lnTo>
                      <a:lnTo>
                        <a:pt x="1035" y="18"/>
                      </a:lnTo>
                      <a:lnTo>
                        <a:pt x="891" y="0"/>
                      </a:lnTo>
                      <a:lnTo>
                        <a:pt x="754" y="0"/>
                      </a:lnTo>
                      <a:lnTo>
                        <a:pt x="622" y="12"/>
                      </a:lnTo>
                      <a:lnTo>
                        <a:pt x="502" y="36"/>
                      </a:lnTo>
                      <a:lnTo>
                        <a:pt x="395" y="78"/>
                      </a:lnTo>
                      <a:lnTo>
                        <a:pt x="293" y="138"/>
                      </a:lnTo>
                      <a:lnTo>
                        <a:pt x="204" y="210"/>
                      </a:lnTo>
                      <a:lnTo>
                        <a:pt x="156" y="264"/>
                      </a:lnTo>
                      <a:lnTo>
                        <a:pt x="114" y="324"/>
                      </a:lnTo>
                      <a:lnTo>
                        <a:pt x="78" y="389"/>
                      </a:lnTo>
                      <a:lnTo>
                        <a:pt x="48" y="461"/>
                      </a:lnTo>
                      <a:lnTo>
                        <a:pt x="30" y="533"/>
                      </a:lnTo>
                      <a:lnTo>
                        <a:pt x="12" y="611"/>
                      </a:lnTo>
                      <a:lnTo>
                        <a:pt x="6" y="695"/>
                      </a:lnTo>
                      <a:lnTo>
                        <a:pt x="0" y="779"/>
                      </a:lnTo>
                      <a:lnTo>
                        <a:pt x="6" y="875"/>
                      </a:lnTo>
                      <a:lnTo>
                        <a:pt x="18" y="971"/>
                      </a:lnTo>
                      <a:lnTo>
                        <a:pt x="36" y="1067"/>
                      </a:lnTo>
                      <a:lnTo>
                        <a:pt x="60" y="1169"/>
                      </a:lnTo>
                      <a:lnTo>
                        <a:pt x="96" y="1271"/>
                      </a:lnTo>
                      <a:lnTo>
                        <a:pt x="132" y="1373"/>
                      </a:lnTo>
                      <a:lnTo>
                        <a:pt x="180" y="1474"/>
                      </a:lnTo>
                      <a:lnTo>
                        <a:pt x="233" y="1582"/>
                      </a:lnTo>
                      <a:lnTo>
                        <a:pt x="287" y="1684"/>
                      </a:lnTo>
                      <a:lnTo>
                        <a:pt x="353" y="1786"/>
                      </a:lnTo>
                      <a:lnTo>
                        <a:pt x="496" y="1990"/>
                      </a:lnTo>
                      <a:lnTo>
                        <a:pt x="664" y="2188"/>
                      </a:lnTo>
                      <a:lnTo>
                        <a:pt x="849" y="2380"/>
                      </a:lnTo>
                      <a:lnTo>
                        <a:pt x="981" y="2500"/>
                      </a:lnTo>
                      <a:lnTo>
                        <a:pt x="1112" y="2607"/>
                      </a:lnTo>
                      <a:lnTo>
                        <a:pt x="1244" y="2709"/>
                      </a:lnTo>
                      <a:lnTo>
                        <a:pt x="1381" y="2805"/>
                      </a:lnTo>
                      <a:lnTo>
                        <a:pt x="1519" y="2889"/>
                      </a:lnTo>
                      <a:lnTo>
                        <a:pt x="1656" y="2961"/>
                      </a:lnTo>
                      <a:lnTo>
                        <a:pt x="1788" y="3021"/>
                      </a:lnTo>
                      <a:lnTo>
                        <a:pt x="1926" y="3075"/>
                      </a:lnTo>
                      <a:lnTo>
                        <a:pt x="1937" y="3075"/>
                      </a:lnTo>
                      <a:lnTo>
                        <a:pt x="1800" y="3021"/>
                      </a:lnTo>
                      <a:lnTo>
                        <a:pt x="1662" y="2961"/>
                      </a:lnTo>
                      <a:lnTo>
                        <a:pt x="1525" y="2889"/>
                      </a:lnTo>
                      <a:lnTo>
                        <a:pt x="1387" y="2805"/>
                      </a:lnTo>
                      <a:lnTo>
                        <a:pt x="1250" y="2709"/>
                      </a:lnTo>
                      <a:lnTo>
                        <a:pt x="1118" y="2607"/>
                      </a:lnTo>
                      <a:lnTo>
                        <a:pt x="981" y="2500"/>
                      </a:lnTo>
                      <a:lnTo>
                        <a:pt x="849" y="2380"/>
                      </a:lnTo>
                      <a:lnTo>
                        <a:pt x="849" y="238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40" name="Google Shape;140;p2"/>
                <p:cNvGrpSpPr/>
                <p:nvPr/>
              </p:nvGrpSpPr>
              <p:grpSpPr>
                <a:xfrm>
                  <a:off x="-137" y="522"/>
                  <a:ext cx="4801" cy="4315"/>
                  <a:chOff x="-137" y="522"/>
                  <a:chExt cx="4801" cy="4315"/>
                </a:xfrm>
              </p:grpSpPr>
              <p:sp>
                <p:nvSpPr>
                  <p:cNvPr id="141" name="Google Shape;141;p2"/>
                  <p:cNvSpPr/>
                  <p:nvPr/>
                </p:nvSpPr>
                <p:spPr>
                  <a:xfrm>
                    <a:off x="400" y="815"/>
                    <a:ext cx="3964" cy="3501"/>
                  </a:xfrm>
                  <a:custGeom>
                    <a:rect b="b" l="l" r="r" t="t"/>
                    <a:pathLst>
                      <a:path extrusionOk="0" h="3501" w="3952">
                        <a:moveTo>
                          <a:pt x="3952" y="2973"/>
                        </a:moveTo>
                        <a:lnTo>
                          <a:pt x="3946" y="2860"/>
                        </a:lnTo>
                        <a:lnTo>
                          <a:pt x="3934" y="2740"/>
                        </a:lnTo>
                        <a:lnTo>
                          <a:pt x="3910" y="2614"/>
                        </a:lnTo>
                        <a:lnTo>
                          <a:pt x="3875" y="2494"/>
                        </a:lnTo>
                        <a:lnTo>
                          <a:pt x="3839" y="2368"/>
                        </a:lnTo>
                        <a:lnTo>
                          <a:pt x="3785" y="2236"/>
                        </a:lnTo>
                        <a:lnTo>
                          <a:pt x="3731" y="2110"/>
                        </a:lnTo>
                        <a:lnTo>
                          <a:pt x="3665" y="1978"/>
                        </a:lnTo>
                        <a:lnTo>
                          <a:pt x="3593" y="1853"/>
                        </a:lnTo>
                        <a:lnTo>
                          <a:pt x="3516" y="1721"/>
                        </a:lnTo>
                        <a:lnTo>
                          <a:pt x="3432" y="1595"/>
                        </a:lnTo>
                        <a:lnTo>
                          <a:pt x="3336" y="1469"/>
                        </a:lnTo>
                        <a:lnTo>
                          <a:pt x="3241" y="1343"/>
                        </a:lnTo>
                        <a:lnTo>
                          <a:pt x="3133" y="1223"/>
                        </a:lnTo>
                        <a:lnTo>
                          <a:pt x="3025" y="1103"/>
                        </a:lnTo>
                        <a:lnTo>
                          <a:pt x="2906" y="983"/>
                        </a:lnTo>
                        <a:lnTo>
                          <a:pt x="2721" y="815"/>
                        </a:lnTo>
                        <a:lnTo>
                          <a:pt x="2529" y="660"/>
                        </a:lnTo>
                        <a:lnTo>
                          <a:pt x="2332" y="522"/>
                        </a:lnTo>
                        <a:lnTo>
                          <a:pt x="2141" y="396"/>
                        </a:lnTo>
                        <a:lnTo>
                          <a:pt x="1943" y="288"/>
                        </a:lnTo>
                        <a:lnTo>
                          <a:pt x="1746" y="198"/>
                        </a:lnTo>
                        <a:lnTo>
                          <a:pt x="1555" y="126"/>
                        </a:lnTo>
                        <a:lnTo>
                          <a:pt x="1363" y="66"/>
                        </a:lnTo>
                        <a:lnTo>
                          <a:pt x="1184" y="24"/>
                        </a:lnTo>
                        <a:lnTo>
                          <a:pt x="1005" y="6"/>
                        </a:lnTo>
                        <a:lnTo>
                          <a:pt x="837" y="0"/>
                        </a:lnTo>
                        <a:lnTo>
                          <a:pt x="676" y="12"/>
                        </a:lnTo>
                        <a:lnTo>
                          <a:pt x="526" y="48"/>
                        </a:lnTo>
                        <a:lnTo>
                          <a:pt x="389" y="102"/>
                        </a:lnTo>
                        <a:lnTo>
                          <a:pt x="263" y="174"/>
                        </a:lnTo>
                        <a:lnTo>
                          <a:pt x="155" y="264"/>
                        </a:lnTo>
                        <a:lnTo>
                          <a:pt x="114" y="312"/>
                        </a:lnTo>
                        <a:lnTo>
                          <a:pt x="72" y="366"/>
                        </a:lnTo>
                        <a:lnTo>
                          <a:pt x="0" y="486"/>
                        </a:lnTo>
                        <a:lnTo>
                          <a:pt x="0" y="498"/>
                        </a:lnTo>
                        <a:lnTo>
                          <a:pt x="72" y="372"/>
                        </a:lnTo>
                        <a:lnTo>
                          <a:pt x="161" y="264"/>
                        </a:lnTo>
                        <a:lnTo>
                          <a:pt x="269" y="174"/>
                        </a:lnTo>
                        <a:lnTo>
                          <a:pt x="395" y="102"/>
                        </a:lnTo>
                        <a:lnTo>
                          <a:pt x="526" y="48"/>
                        </a:lnTo>
                        <a:lnTo>
                          <a:pt x="676" y="18"/>
                        </a:lnTo>
                        <a:lnTo>
                          <a:pt x="837" y="6"/>
                        </a:lnTo>
                        <a:lnTo>
                          <a:pt x="1005" y="6"/>
                        </a:lnTo>
                        <a:lnTo>
                          <a:pt x="1184" y="30"/>
                        </a:lnTo>
                        <a:lnTo>
                          <a:pt x="1363" y="72"/>
                        </a:lnTo>
                        <a:lnTo>
                          <a:pt x="1555" y="132"/>
                        </a:lnTo>
                        <a:lnTo>
                          <a:pt x="1746" y="204"/>
                        </a:lnTo>
                        <a:lnTo>
                          <a:pt x="1943" y="294"/>
                        </a:lnTo>
                        <a:lnTo>
                          <a:pt x="2135" y="402"/>
                        </a:lnTo>
                        <a:lnTo>
                          <a:pt x="2332" y="528"/>
                        </a:lnTo>
                        <a:lnTo>
                          <a:pt x="2523" y="666"/>
                        </a:lnTo>
                        <a:lnTo>
                          <a:pt x="2715" y="821"/>
                        </a:lnTo>
                        <a:lnTo>
                          <a:pt x="2900" y="989"/>
                        </a:lnTo>
                        <a:lnTo>
                          <a:pt x="3127" y="1223"/>
                        </a:lnTo>
                        <a:lnTo>
                          <a:pt x="3235" y="1349"/>
                        </a:lnTo>
                        <a:lnTo>
                          <a:pt x="3336" y="1469"/>
                        </a:lnTo>
                        <a:lnTo>
                          <a:pt x="3426" y="1595"/>
                        </a:lnTo>
                        <a:lnTo>
                          <a:pt x="3510" y="1727"/>
                        </a:lnTo>
                        <a:lnTo>
                          <a:pt x="3593" y="1853"/>
                        </a:lnTo>
                        <a:lnTo>
                          <a:pt x="3665" y="1984"/>
                        </a:lnTo>
                        <a:lnTo>
                          <a:pt x="3731" y="2110"/>
                        </a:lnTo>
                        <a:lnTo>
                          <a:pt x="3785" y="2236"/>
                        </a:lnTo>
                        <a:lnTo>
                          <a:pt x="3833" y="2368"/>
                        </a:lnTo>
                        <a:lnTo>
                          <a:pt x="3875" y="2494"/>
                        </a:lnTo>
                        <a:lnTo>
                          <a:pt x="3910" y="2614"/>
                        </a:lnTo>
                        <a:lnTo>
                          <a:pt x="3934" y="2740"/>
                        </a:lnTo>
                        <a:lnTo>
                          <a:pt x="3946" y="2860"/>
                        </a:lnTo>
                        <a:lnTo>
                          <a:pt x="3952" y="2973"/>
                        </a:lnTo>
                        <a:lnTo>
                          <a:pt x="3946" y="3123"/>
                        </a:lnTo>
                        <a:lnTo>
                          <a:pt x="3922" y="3255"/>
                        </a:lnTo>
                        <a:lnTo>
                          <a:pt x="3886" y="3387"/>
                        </a:lnTo>
                        <a:lnTo>
                          <a:pt x="3833" y="3501"/>
                        </a:lnTo>
                        <a:lnTo>
                          <a:pt x="3833" y="3501"/>
                        </a:lnTo>
                        <a:lnTo>
                          <a:pt x="3886" y="3387"/>
                        </a:lnTo>
                        <a:lnTo>
                          <a:pt x="3928" y="3255"/>
                        </a:lnTo>
                        <a:lnTo>
                          <a:pt x="3946" y="3123"/>
                        </a:lnTo>
                        <a:lnTo>
                          <a:pt x="3952" y="2973"/>
                        </a:lnTo>
                        <a:lnTo>
                          <a:pt x="3952" y="2973"/>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2" name="Google Shape;142;p2"/>
                  <p:cNvSpPr/>
                  <p:nvPr/>
                </p:nvSpPr>
                <p:spPr>
                  <a:xfrm>
                    <a:off x="406" y="953"/>
                    <a:ext cx="3803" cy="3363"/>
                  </a:xfrm>
                  <a:custGeom>
                    <a:rect b="b" l="l" r="r" t="t"/>
                    <a:pathLst>
                      <a:path extrusionOk="0" h="3363" w="3791">
                        <a:moveTo>
                          <a:pt x="993" y="2758"/>
                        </a:moveTo>
                        <a:lnTo>
                          <a:pt x="777" y="2536"/>
                        </a:lnTo>
                        <a:lnTo>
                          <a:pt x="676" y="2416"/>
                        </a:lnTo>
                        <a:lnTo>
                          <a:pt x="586" y="2302"/>
                        </a:lnTo>
                        <a:lnTo>
                          <a:pt x="496" y="2182"/>
                        </a:lnTo>
                        <a:lnTo>
                          <a:pt x="419" y="2062"/>
                        </a:lnTo>
                        <a:lnTo>
                          <a:pt x="341" y="1942"/>
                        </a:lnTo>
                        <a:lnTo>
                          <a:pt x="275" y="1822"/>
                        </a:lnTo>
                        <a:lnTo>
                          <a:pt x="215" y="1703"/>
                        </a:lnTo>
                        <a:lnTo>
                          <a:pt x="161" y="1583"/>
                        </a:lnTo>
                        <a:lnTo>
                          <a:pt x="114" y="1463"/>
                        </a:lnTo>
                        <a:lnTo>
                          <a:pt x="78" y="1343"/>
                        </a:lnTo>
                        <a:lnTo>
                          <a:pt x="48" y="1229"/>
                        </a:lnTo>
                        <a:lnTo>
                          <a:pt x="24" y="1115"/>
                        </a:lnTo>
                        <a:lnTo>
                          <a:pt x="12" y="1001"/>
                        </a:lnTo>
                        <a:lnTo>
                          <a:pt x="6" y="893"/>
                        </a:lnTo>
                        <a:lnTo>
                          <a:pt x="12" y="797"/>
                        </a:lnTo>
                        <a:lnTo>
                          <a:pt x="18" y="701"/>
                        </a:lnTo>
                        <a:lnTo>
                          <a:pt x="42" y="612"/>
                        </a:lnTo>
                        <a:lnTo>
                          <a:pt x="66" y="528"/>
                        </a:lnTo>
                        <a:lnTo>
                          <a:pt x="96" y="450"/>
                        </a:lnTo>
                        <a:lnTo>
                          <a:pt x="138" y="378"/>
                        </a:lnTo>
                        <a:lnTo>
                          <a:pt x="185" y="306"/>
                        </a:lnTo>
                        <a:lnTo>
                          <a:pt x="239" y="246"/>
                        </a:lnTo>
                        <a:lnTo>
                          <a:pt x="341" y="162"/>
                        </a:lnTo>
                        <a:lnTo>
                          <a:pt x="454" y="96"/>
                        </a:lnTo>
                        <a:lnTo>
                          <a:pt x="580" y="48"/>
                        </a:lnTo>
                        <a:lnTo>
                          <a:pt x="723" y="18"/>
                        </a:lnTo>
                        <a:lnTo>
                          <a:pt x="867" y="6"/>
                        </a:lnTo>
                        <a:lnTo>
                          <a:pt x="1028" y="6"/>
                        </a:lnTo>
                        <a:lnTo>
                          <a:pt x="1196" y="30"/>
                        </a:lnTo>
                        <a:lnTo>
                          <a:pt x="1363" y="66"/>
                        </a:lnTo>
                        <a:lnTo>
                          <a:pt x="1543" y="120"/>
                        </a:lnTo>
                        <a:lnTo>
                          <a:pt x="1722" y="192"/>
                        </a:lnTo>
                        <a:lnTo>
                          <a:pt x="1901" y="282"/>
                        </a:lnTo>
                        <a:lnTo>
                          <a:pt x="2087" y="378"/>
                        </a:lnTo>
                        <a:lnTo>
                          <a:pt x="2272" y="498"/>
                        </a:lnTo>
                        <a:lnTo>
                          <a:pt x="2451" y="624"/>
                        </a:lnTo>
                        <a:lnTo>
                          <a:pt x="2631" y="773"/>
                        </a:lnTo>
                        <a:lnTo>
                          <a:pt x="2804" y="929"/>
                        </a:lnTo>
                        <a:lnTo>
                          <a:pt x="3019" y="1151"/>
                        </a:lnTo>
                        <a:lnTo>
                          <a:pt x="3115" y="1265"/>
                        </a:lnTo>
                        <a:lnTo>
                          <a:pt x="3211" y="1385"/>
                        </a:lnTo>
                        <a:lnTo>
                          <a:pt x="3295" y="1505"/>
                        </a:lnTo>
                        <a:lnTo>
                          <a:pt x="3378" y="1625"/>
                        </a:lnTo>
                        <a:lnTo>
                          <a:pt x="3450" y="1745"/>
                        </a:lnTo>
                        <a:lnTo>
                          <a:pt x="3522" y="1864"/>
                        </a:lnTo>
                        <a:lnTo>
                          <a:pt x="3582" y="1984"/>
                        </a:lnTo>
                        <a:lnTo>
                          <a:pt x="3635" y="2104"/>
                        </a:lnTo>
                        <a:lnTo>
                          <a:pt x="3677" y="2224"/>
                        </a:lnTo>
                        <a:lnTo>
                          <a:pt x="3719" y="2344"/>
                        </a:lnTo>
                        <a:lnTo>
                          <a:pt x="3749" y="2458"/>
                        </a:lnTo>
                        <a:lnTo>
                          <a:pt x="3773" y="2572"/>
                        </a:lnTo>
                        <a:lnTo>
                          <a:pt x="3785" y="2686"/>
                        </a:lnTo>
                        <a:lnTo>
                          <a:pt x="3791" y="2794"/>
                        </a:lnTo>
                        <a:lnTo>
                          <a:pt x="3779" y="2955"/>
                        </a:lnTo>
                        <a:lnTo>
                          <a:pt x="3749" y="3105"/>
                        </a:lnTo>
                        <a:lnTo>
                          <a:pt x="3695" y="3243"/>
                        </a:lnTo>
                        <a:lnTo>
                          <a:pt x="3623" y="3363"/>
                        </a:lnTo>
                        <a:lnTo>
                          <a:pt x="3629" y="3363"/>
                        </a:lnTo>
                        <a:lnTo>
                          <a:pt x="3701" y="3243"/>
                        </a:lnTo>
                        <a:lnTo>
                          <a:pt x="3749" y="3111"/>
                        </a:lnTo>
                        <a:lnTo>
                          <a:pt x="3779" y="2967"/>
                        </a:lnTo>
                        <a:lnTo>
                          <a:pt x="3791" y="2806"/>
                        </a:lnTo>
                        <a:lnTo>
                          <a:pt x="3791" y="2800"/>
                        </a:lnTo>
                        <a:lnTo>
                          <a:pt x="3791" y="2794"/>
                        </a:lnTo>
                        <a:lnTo>
                          <a:pt x="3785" y="2686"/>
                        </a:lnTo>
                        <a:lnTo>
                          <a:pt x="3773" y="2572"/>
                        </a:lnTo>
                        <a:lnTo>
                          <a:pt x="3749" y="2458"/>
                        </a:lnTo>
                        <a:lnTo>
                          <a:pt x="3719" y="2338"/>
                        </a:lnTo>
                        <a:lnTo>
                          <a:pt x="3683" y="2224"/>
                        </a:lnTo>
                        <a:lnTo>
                          <a:pt x="3635" y="2104"/>
                        </a:lnTo>
                        <a:lnTo>
                          <a:pt x="3582" y="1984"/>
                        </a:lnTo>
                        <a:lnTo>
                          <a:pt x="3522" y="1864"/>
                        </a:lnTo>
                        <a:lnTo>
                          <a:pt x="3456" y="1739"/>
                        </a:lnTo>
                        <a:lnTo>
                          <a:pt x="3378" y="1619"/>
                        </a:lnTo>
                        <a:lnTo>
                          <a:pt x="3300" y="1499"/>
                        </a:lnTo>
                        <a:lnTo>
                          <a:pt x="3211" y="1385"/>
                        </a:lnTo>
                        <a:lnTo>
                          <a:pt x="3121" y="1265"/>
                        </a:lnTo>
                        <a:lnTo>
                          <a:pt x="3019" y="1151"/>
                        </a:lnTo>
                        <a:lnTo>
                          <a:pt x="2804" y="929"/>
                        </a:lnTo>
                        <a:lnTo>
                          <a:pt x="2631" y="767"/>
                        </a:lnTo>
                        <a:lnTo>
                          <a:pt x="2451" y="624"/>
                        </a:lnTo>
                        <a:lnTo>
                          <a:pt x="2272" y="492"/>
                        </a:lnTo>
                        <a:lnTo>
                          <a:pt x="2087" y="378"/>
                        </a:lnTo>
                        <a:lnTo>
                          <a:pt x="1901" y="276"/>
                        </a:lnTo>
                        <a:lnTo>
                          <a:pt x="1722" y="192"/>
                        </a:lnTo>
                        <a:lnTo>
                          <a:pt x="1543" y="120"/>
                        </a:lnTo>
                        <a:lnTo>
                          <a:pt x="1363" y="66"/>
                        </a:lnTo>
                        <a:lnTo>
                          <a:pt x="1190" y="24"/>
                        </a:lnTo>
                        <a:lnTo>
                          <a:pt x="1028" y="6"/>
                        </a:lnTo>
                        <a:lnTo>
                          <a:pt x="867" y="0"/>
                        </a:lnTo>
                        <a:lnTo>
                          <a:pt x="717" y="12"/>
                        </a:lnTo>
                        <a:lnTo>
                          <a:pt x="580" y="42"/>
                        </a:lnTo>
                        <a:lnTo>
                          <a:pt x="448" y="90"/>
                        </a:lnTo>
                        <a:lnTo>
                          <a:pt x="335" y="162"/>
                        </a:lnTo>
                        <a:lnTo>
                          <a:pt x="233" y="246"/>
                        </a:lnTo>
                        <a:lnTo>
                          <a:pt x="179" y="306"/>
                        </a:lnTo>
                        <a:lnTo>
                          <a:pt x="132" y="378"/>
                        </a:lnTo>
                        <a:lnTo>
                          <a:pt x="90" y="450"/>
                        </a:lnTo>
                        <a:lnTo>
                          <a:pt x="60" y="528"/>
                        </a:lnTo>
                        <a:lnTo>
                          <a:pt x="36" y="612"/>
                        </a:lnTo>
                        <a:lnTo>
                          <a:pt x="12" y="701"/>
                        </a:lnTo>
                        <a:lnTo>
                          <a:pt x="6" y="797"/>
                        </a:lnTo>
                        <a:lnTo>
                          <a:pt x="0" y="893"/>
                        </a:lnTo>
                        <a:lnTo>
                          <a:pt x="6" y="1001"/>
                        </a:lnTo>
                        <a:lnTo>
                          <a:pt x="24" y="1115"/>
                        </a:lnTo>
                        <a:lnTo>
                          <a:pt x="42" y="1229"/>
                        </a:lnTo>
                        <a:lnTo>
                          <a:pt x="78" y="1343"/>
                        </a:lnTo>
                        <a:lnTo>
                          <a:pt x="114" y="1463"/>
                        </a:lnTo>
                        <a:lnTo>
                          <a:pt x="161" y="1583"/>
                        </a:lnTo>
                        <a:lnTo>
                          <a:pt x="215" y="1703"/>
                        </a:lnTo>
                        <a:lnTo>
                          <a:pt x="275" y="1822"/>
                        </a:lnTo>
                        <a:lnTo>
                          <a:pt x="341" y="1942"/>
                        </a:lnTo>
                        <a:lnTo>
                          <a:pt x="413" y="2062"/>
                        </a:lnTo>
                        <a:lnTo>
                          <a:pt x="496" y="2182"/>
                        </a:lnTo>
                        <a:lnTo>
                          <a:pt x="580" y="2302"/>
                        </a:lnTo>
                        <a:lnTo>
                          <a:pt x="676" y="2422"/>
                        </a:lnTo>
                        <a:lnTo>
                          <a:pt x="771" y="2536"/>
                        </a:lnTo>
                        <a:lnTo>
                          <a:pt x="987" y="2758"/>
                        </a:lnTo>
                        <a:lnTo>
                          <a:pt x="1184" y="2931"/>
                        </a:lnTo>
                        <a:lnTo>
                          <a:pt x="1387" y="3093"/>
                        </a:lnTo>
                        <a:lnTo>
                          <a:pt x="1596" y="3237"/>
                        </a:lnTo>
                        <a:lnTo>
                          <a:pt x="1800" y="3363"/>
                        </a:lnTo>
                        <a:lnTo>
                          <a:pt x="1806" y="3363"/>
                        </a:lnTo>
                        <a:lnTo>
                          <a:pt x="1596" y="3237"/>
                        </a:lnTo>
                        <a:lnTo>
                          <a:pt x="1393" y="3093"/>
                        </a:lnTo>
                        <a:lnTo>
                          <a:pt x="1190" y="2931"/>
                        </a:lnTo>
                        <a:lnTo>
                          <a:pt x="993" y="2758"/>
                        </a:lnTo>
                        <a:lnTo>
                          <a:pt x="993" y="275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3" name="Google Shape;143;p2"/>
                  <p:cNvSpPr/>
                  <p:nvPr/>
                </p:nvSpPr>
                <p:spPr>
                  <a:xfrm>
                    <a:off x="514" y="1091"/>
                    <a:ext cx="3538" cy="3225"/>
                  </a:xfrm>
                  <a:custGeom>
                    <a:rect b="b" l="l" r="r" t="t"/>
                    <a:pathLst>
                      <a:path extrusionOk="0" h="3225" w="3527">
                        <a:moveTo>
                          <a:pt x="914" y="2572"/>
                        </a:moveTo>
                        <a:lnTo>
                          <a:pt x="717" y="2362"/>
                        </a:lnTo>
                        <a:lnTo>
                          <a:pt x="538" y="2146"/>
                        </a:lnTo>
                        <a:lnTo>
                          <a:pt x="460" y="2038"/>
                        </a:lnTo>
                        <a:lnTo>
                          <a:pt x="382" y="1930"/>
                        </a:lnTo>
                        <a:lnTo>
                          <a:pt x="317" y="1816"/>
                        </a:lnTo>
                        <a:lnTo>
                          <a:pt x="251" y="1702"/>
                        </a:lnTo>
                        <a:lnTo>
                          <a:pt x="197" y="1589"/>
                        </a:lnTo>
                        <a:lnTo>
                          <a:pt x="149" y="1481"/>
                        </a:lnTo>
                        <a:lnTo>
                          <a:pt x="107" y="1367"/>
                        </a:lnTo>
                        <a:lnTo>
                          <a:pt x="71" y="1259"/>
                        </a:lnTo>
                        <a:lnTo>
                          <a:pt x="41" y="1151"/>
                        </a:lnTo>
                        <a:lnTo>
                          <a:pt x="18" y="1043"/>
                        </a:lnTo>
                        <a:lnTo>
                          <a:pt x="6" y="941"/>
                        </a:lnTo>
                        <a:lnTo>
                          <a:pt x="0" y="839"/>
                        </a:lnTo>
                        <a:lnTo>
                          <a:pt x="6" y="749"/>
                        </a:lnTo>
                        <a:lnTo>
                          <a:pt x="12" y="659"/>
                        </a:lnTo>
                        <a:lnTo>
                          <a:pt x="30" y="575"/>
                        </a:lnTo>
                        <a:lnTo>
                          <a:pt x="59" y="498"/>
                        </a:lnTo>
                        <a:lnTo>
                          <a:pt x="89" y="420"/>
                        </a:lnTo>
                        <a:lnTo>
                          <a:pt x="125" y="354"/>
                        </a:lnTo>
                        <a:lnTo>
                          <a:pt x="173" y="288"/>
                        </a:lnTo>
                        <a:lnTo>
                          <a:pt x="221" y="228"/>
                        </a:lnTo>
                        <a:lnTo>
                          <a:pt x="317" y="150"/>
                        </a:lnTo>
                        <a:lnTo>
                          <a:pt x="424" y="90"/>
                        </a:lnTo>
                        <a:lnTo>
                          <a:pt x="544" y="42"/>
                        </a:lnTo>
                        <a:lnTo>
                          <a:pt x="669" y="12"/>
                        </a:lnTo>
                        <a:lnTo>
                          <a:pt x="813" y="0"/>
                        </a:lnTo>
                        <a:lnTo>
                          <a:pt x="956" y="6"/>
                        </a:lnTo>
                        <a:lnTo>
                          <a:pt x="1112" y="24"/>
                        </a:lnTo>
                        <a:lnTo>
                          <a:pt x="1273" y="60"/>
                        </a:lnTo>
                        <a:lnTo>
                          <a:pt x="1441" y="114"/>
                        </a:lnTo>
                        <a:lnTo>
                          <a:pt x="1608" y="174"/>
                        </a:lnTo>
                        <a:lnTo>
                          <a:pt x="1775" y="258"/>
                        </a:lnTo>
                        <a:lnTo>
                          <a:pt x="1949" y="348"/>
                        </a:lnTo>
                        <a:lnTo>
                          <a:pt x="2116" y="456"/>
                        </a:lnTo>
                        <a:lnTo>
                          <a:pt x="2284" y="575"/>
                        </a:lnTo>
                        <a:lnTo>
                          <a:pt x="2451" y="713"/>
                        </a:lnTo>
                        <a:lnTo>
                          <a:pt x="2613" y="857"/>
                        </a:lnTo>
                        <a:lnTo>
                          <a:pt x="2810" y="1067"/>
                        </a:lnTo>
                        <a:lnTo>
                          <a:pt x="2989" y="1283"/>
                        </a:lnTo>
                        <a:lnTo>
                          <a:pt x="3073" y="1391"/>
                        </a:lnTo>
                        <a:lnTo>
                          <a:pt x="3145" y="1505"/>
                        </a:lnTo>
                        <a:lnTo>
                          <a:pt x="3216" y="1612"/>
                        </a:lnTo>
                        <a:lnTo>
                          <a:pt x="3276" y="1726"/>
                        </a:lnTo>
                        <a:lnTo>
                          <a:pt x="3330" y="1840"/>
                        </a:lnTo>
                        <a:lnTo>
                          <a:pt x="3384" y="1948"/>
                        </a:lnTo>
                        <a:lnTo>
                          <a:pt x="3426" y="2062"/>
                        </a:lnTo>
                        <a:lnTo>
                          <a:pt x="3462" y="2170"/>
                        </a:lnTo>
                        <a:lnTo>
                          <a:pt x="3491" y="2278"/>
                        </a:lnTo>
                        <a:lnTo>
                          <a:pt x="3509" y="2386"/>
                        </a:lnTo>
                        <a:lnTo>
                          <a:pt x="3521" y="2488"/>
                        </a:lnTo>
                        <a:lnTo>
                          <a:pt x="3527" y="2590"/>
                        </a:lnTo>
                        <a:lnTo>
                          <a:pt x="3521" y="2680"/>
                        </a:lnTo>
                        <a:lnTo>
                          <a:pt x="3515" y="2769"/>
                        </a:lnTo>
                        <a:lnTo>
                          <a:pt x="3497" y="2853"/>
                        </a:lnTo>
                        <a:lnTo>
                          <a:pt x="3474" y="2931"/>
                        </a:lnTo>
                        <a:lnTo>
                          <a:pt x="3438" y="3009"/>
                        </a:lnTo>
                        <a:lnTo>
                          <a:pt x="3402" y="3075"/>
                        </a:lnTo>
                        <a:lnTo>
                          <a:pt x="3360" y="3141"/>
                        </a:lnTo>
                        <a:lnTo>
                          <a:pt x="3306" y="3201"/>
                        </a:lnTo>
                        <a:lnTo>
                          <a:pt x="3294" y="3213"/>
                        </a:lnTo>
                        <a:lnTo>
                          <a:pt x="3282" y="3225"/>
                        </a:lnTo>
                        <a:lnTo>
                          <a:pt x="3288" y="3225"/>
                        </a:lnTo>
                        <a:lnTo>
                          <a:pt x="3300" y="3213"/>
                        </a:lnTo>
                        <a:lnTo>
                          <a:pt x="3312" y="3201"/>
                        </a:lnTo>
                        <a:lnTo>
                          <a:pt x="3366" y="3141"/>
                        </a:lnTo>
                        <a:lnTo>
                          <a:pt x="3408" y="3075"/>
                        </a:lnTo>
                        <a:lnTo>
                          <a:pt x="3444" y="3009"/>
                        </a:lnTo>
                        <a:lnTo>
                          <a:pt x="3474" y="2931"/>
                        </a:lnTo>
                        <a:lnTo>
                          <a:pt x="3497" y="2853"/>
                        </a:lnTo>
                        <a:lnTo>
                          <a:pt x="3515" y="2769"/>
                        </a:lnTo>
                        <a:lnTo>
                          <a:pt x="3527" y="2680"/>
                        </a:lnTo>
                        <a:lnTo>
                          <a:pt x="3527" y="2590"/>
                        </a:lnTo>
                        <a:lnTo>
                          <a:pt x="3521" y="2488"/>
                        </a:lnTo>
                        <a:lnTo>
                          <a:pt x="3509" y="2386"/>
                        </a:lnTo>
                        <a:lnTo>
                          <a:pt x="3491" y="2278"/>
                        </a:lnTo>
                        <a:lnTo>
                          <a:pt x="3462" y="2170"/>
                        </a:lnTo>
                        <a:lnTo>
                          <a:pt x="3426" y="2056"/>
                        </a:lnTo>
                        <a:lnTo>
                          <a:pt x="3384" y="1948"/>
                        </a:lnTo>
                        <a:lnTo>
                          <a:pt x="3336" y="1834"/>
                        </a:lnTo>
                        <a:lnTo>
                          <a:pt x="3276" y="1726"/>
                        </a:lnTo>
                        <a:lnTo>
                          <a:pt x="3216" y="1612"/>
                        </a:lnTo>
                        <a:lnTo>
                          <a:pt x="3145" y="1499"/>
                        </a:lnTo>
                        <a:lnTo>
                          <a:pt x="3073" y="1391"/>
                        </a:lnTo>
                        <a:lnTo>
                          <a:pt x="2989" y="1277"/>
                        </a:lnTo>
                        <a:lnTo>
                          <a:pt x="2816" y="1061"/>
                        </a:lnTo>
                        <a:lnTo>
                          <a:pt x="2613" y="857"/>
                        </a:lnTo>
                        <a:lnTo>
                          <a:pt x="2451" y="707"/>
                        </a:lnTo>
                        <a:lnTo>
                          <a:pt x="2284" y="575"/>
                        </a:lnTo>
                        <a:lnTo>
                          <a:pt x="2116" y="456"/>
                        </a:lnTo>
                        <a:lnTo>
                          <a:pt x="1949" y="348"/>
                        </a:lnTo>
                        <a:lnTo>
                          <a:pt x="1775" y="252"/>
                        </a:lnTo>
                        <a:lnTo>
                          <a:pt x="1608" y="174"/>
                        </a:lnTo>
                        <a:lnTo>
                          <a:pt x="1435" y="108"/>
                        </a:lnTo>
                        <a:lnTo>
                          <a:pt x="1273" y="60"/>
                        </a:lnTo>
                        <a:lnTo>
                          <a:pt x="1112" y="24"/>
                        </a:lnTo>
                        <a:lnTo>
                          <a:pt x="956" y="0"/>
                        </a:lnTo>
                        <a:lnTo>
                          <a:pt x="807" y="0"/>
                        </a:lnTo>
                        <a:lnTo>
                          <a:pt x="669" y="12"/>
                        </a:lnTo>
                        <a:lnTo>
                          <a:pt x="538" y="42"/>
                        </a:lnTo>
                        <a:lnTo>
                          <a:pt x="418" y="84"/>
                        </a:lnTo>
                        <a:lnTo>
                          <a:pt x="311" y="150"/>
                        </a:lnTo>
                        <a:lnTo>
                          <a:pt x="215" y="228"/>
                        </a:lnTo>
                        <a:lnTo>
                          <a:pt x="167" y="288"/>
                        </a:lnTo>
                        <a:lnTo>
                          <a:pt x="119" y="354"/>
                        </a:lnTo>
                        <a:lnTo>
                          <a:pt x="83" y="420"/>
                        </a:lnTo>
                        <a:lnTo>
                          <a:pt x="53" y="498"/>
                        </a:lnTo>
                        <a:lnTo>
                          <a:pt x="30" y="575"/>
                        </a:lnTo>
                        <a:lnTo>
                          <a:pt x="12" y="659"/>
                        </a:lnTo>
                        <a:lnTo>
                          <a:pt x="0" y="749"/>
                        </a:lnTo>
                        <a:lnTo>
                          <a:pt x="0" y="839"/>
                        </a:lnTo>
                        <a:lnTo>
                          <a:pt x="6" y="941"/>
                        </a:lnTo>
                        <a:lnTo>
                          <a:pt x="18" y="1043"/>
                        </a:lnTo>
                        <a:lnTo>
                          <a:pt x="35" y="1151"/>
                        </a:lnTo>
                        <a:lnTo>
                          <a:pt x="65" y="1259"/>
                        </a:lnTo>
                        <a:lnTo>
                          <a:pt x="101" y="1373"/>
                        </a:lnTo>
                        <a:lnTo>
                          <a:pt x="143" y="1481"/>
                        </a:lnTo>
                        <a:lnTo>
                          <a:pt x="191" y="1595"/>
                        </a:lnTo>
                        <a:lnTo>
                          <a:pt x="251" y="1708"/>
                        </a:lnTo>
                        <a:lnTo>
                          <a:pt x="311" y="1816"/>
                        </a:lnTo>
                        <a:lnTo>
                          <a:pt x="382" y="1930"/>
                        </a:lnTo>
                        <a:lnTo>
                          <a:pt x="454" y="2038"/>
                        </a:lnTo>
                        <a:lnTo>
                          <a:pt x="538" y="2152"/>
                        </a:lnTo>
                        <a:lnTo>
                          <a:pt x="717" y="2368"/>
                        </a:lnTo>
                        <a:lnTo>
                          <a:pt x="914" y="2572"/>
                        </a:lnTo>
                        <a:lnTo>
                          <a:pt x="1028" y="2674"/>
                        </a:lnTo>
                        <a:lnTo>
                          <a:pt x="1142" y="2775"/>
                        </a:lnTo>
                        <a:lnTo>
                          <a:pt x="1255" y="2865"/>
                        </a:lnTo>
                        <a:lnTo>
                          <a:pt x="1369" y="2949"/>
                        </a:lnTo>
                        <a:lnTo>
                          <a:pt x="1488" y="3027"/>
                        </a:lnTo>
                        <a:lnTo>
                          <a:pt x="1608" y="3099"/>
                        </a:lnTo>
                        <a:lnTo>
                          <a:pt x="1722" y="3165"/>
                        </a:lnTo>
                        <a:lnTo>
                          <a:pt x="1841" y="3225"/>
                        </a:lnTo>
                        <a:lnTo>
                          <a:pt x="1853" y="3225"/>
                        </a:lnTo>
                        <a:lnTo>
                          <a:pt x="1734" y="3165"/>
                        </a:lnTo>
                        <a:lnTo>
                          <a:pt x="1614" y="3099"/>
                        </a:lnTo>
                        <a:lnTo>
                          <a:pt x="1494" y="3027"/>
                        </a:lnTo>
                        <a:lnTo>
                          <a:pt x="1375" y="2949"/>
                        </a:lnTo>
                        <a:lnTo>
                          <a:pt x="1261" y="2865"/>
                        </a:lnTo>
                        <a:lnTo>
                          <a:pt x="1142" y="2769"/>
                        </a:lnTo>
                        <a:lnTo>
                          <a:pt x="914" y="2572"/>
                        </a:lnTo>
                        <a:lnTo>
                          <a:pt x="914" y="2572"/>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44" name="Google Shape;144;p2"/>
                  <p:cNvGrpSpPr/>
                  <p:nvPr/>
                </p:nvGrpSpPr>
                <p:grpSpPr>
                  <a:xfrm>
                    <a:off x="-137" y="522"/>
                    <a:ext cx="4801" cy="4315"/>
                    <a:chOff x="-137" y="522"/>
                    <a:chExt cx="4801" cy="4315"/>
                  </a:xfrm>
                </p:grpSpPr>
                <p:sp>
                  <p:nvSpPr>
                    <p:cNvPr id="145" name="Google Shape;145;p2"/>
                    <p:cNvSpPr/>
                    <p:nvPr/>
                  </p:nvSpPr>
                  <p:spPr>
                    <a:xfrm>
                      <a:off x="400" y="522"/>
                      <a:ext cx="4264" cy="3794"/>
                    </a:xfrm>
                    <a:custGeom>
                      <a:rect b="b" l="l" r="r" t="t"/>
                      <a:pathLst>
                        <a:path extrusionOk="0" h="3794" w="4251">
                          <a:moveTo>
                            <a:pt x="4251" y="3368"/>
                          </a:moveTo>
                          <a:lnTo>
                            <a:pt x="4245" y="3237"/>
                          </a:lnTo>
                          <a:lnTo>
                            <a:pt x="4227" y="3099"/>
                          </a:lnTo>
                          <a:lnTo>
                            <a:pt x="4203" y="2961"/>
                          </a:lnTo>
                          <a:lnTo>
                            <a:pt x="4167" y="2823"/>
                          </a:lnTo>
                          <a:lnTo>
                            <a:pt x="4120" y="2679"/>
                          </a:lnTo>
                          <a:lnTo>
                            <a:pt x="4066" y="2535"/>
                          </a:lnTo>
                          <a:lnTo>
                            <a:pt x="4000" y="2391"/>
                          </a:lnTo>
                          <a:lnTo>
                            <a:pt x="3928" y="2247"/>
                          </a:lnTo>
                          <a:lnTo>
                            <a:pt x="3845" y="2098"/>
                          </a:lnTo>
                          <a:lnTo>
                            <a:pt x="3755" y="1954"/>
                          </a:lnTo>
                          <a:lnTo>
                            <a:pt x="3659" y="1810"/>
                          </a:lnTo>
                          <a:lnTo>
                            <a:pt x="3552" y="1666"/>
                          </a:lnTo>
                          <a:lnTo>
                            <a:pt x="3438" y="1528"/>
                          </a:lnTo>
                          <a:lnTo>
                            <a:pt x="3318" y="1390"/>
                          </a:lnTo>
                          <a:lnTo>
                            <a:pt x="3193" y="1252"/>
                          </a:lnTo>
                          <a:lnTo>
                            <a:pt x="3061" y="1120"/>
                          </a:lnTo>
                          <a:lnTo>
                            <a:pt x="2858" y="935"/>
                          </a:lnTo>
                          <a:lnTo>
                            <a:pt x="2649" y="761"/>
                          </a:lnTo>
                          <a:lnTo>
                            <a:pt x="2434" y="605"/>
                          </a:lnTo>
                          <a:lnTo>
                            <a:pt x="2212" y="467"/>
                          </a:lnTo>
                          <a:lnTo>
                            <a:pt x="1991" y="341"/>
                          </a:lnTo>
                          <a:lnTo>
                            <a:pt x="1770" y="233"/>
                          </a:lnTo>
                          <a:lnTo>
                            <a:pt x="1549" y="143"/>
                          </a:lnTo>
                          <a:lnTo>
                            <a:pt x="1327" y="77"/>
                          </a:lnTo>
                          <a:lnTo>
                            <a:pt x="1124" y="35"/>
                          </a:lnTo>
                          <a:lnTo>
                            <a:pt x="927" y="6"/>
                          </a:lnTo>
                          <a:lnTo>
                            <a:pt x="741" y="0"/>
                          </a:lnTo>
                          <a:lnTo>
                            <a:pt x="568" y="18"/>
                          </a:lnTo>
                          <a:lnTo>
                            <a:pt x="401" y="47"/>
                          </a:lnTo>
                          <a:lnTo>
                            <a:pt x="257" y="101"/>
                          </a:lnTo>
                          <a:lnTo>
                            <a:pt x="120" y="173"/>
                          </a:lnTo>
                          <a:lnTo>
                            <a:pt x="0" y="263"/>
                          </a:lnTo>
                          <a:lnTo>
                            <a:pt x="0" y="269"/>
                          </a:lnTo>
                          <a:lnTo>
                            <a:pt x="126" y="173"/>
                          </a:lnTo>
                          <a:lnTo>
                            <a:pt x="263" y="101"/>
                          </a:lnTo>
                          <a:lnTo>
                            <a:pt x="419" y="47"/>
                          </a:lnTo>
                          <a:lnTo>
                            <a:pt x="586" y="18"/>
                          </a:lnTo>
                          <a:lnTo>
                            <a:pt x="765" y="6"/>
                          </a:lnTo>
                          <a:lnTo>
                            <a:pt x="957" y="18"/>
                          </a:lnTo>
                          <a:lnTo>
                            <a:pt x="1154" y="47"/>
                          </a:lnTo>
                          <a:lnTo>
                            <a:pt x="1357" y="95"/>
                          </a:lnTo>
                          <a:lnTo>
                            <a:pt x="1567" y="161"/>
                          </a:lnTo>
                          <a:lnTo>
                            <a:pt x="1782" y="245"/>
                          </a:lnTo>
                          <a:lnTo>
                            <a:pt x="1997" y="347"/>
                          </a:lnTo>
                          <a:lnTo>
                            <a:pt x="2212" y="467"/>
                          </a:lnTo>
                          <a:lnTo>
                            <a:pt x="2428" y="605"/>
                          </a:lnTo>
                          <a:lnTo>
                            <a:pt x="2643" y="761"/>
                          </a:lnTo>
                          <a:lnTo>
                            <a:pt x="2858" y="935"/>
                          </a:lnTo>
                          <a:lnTo>
                            <a:pt x="3061" y="1120"/>
                          </a:lnTo>
                          <a:lnTo>
                            <a:pt x="3193" y="1252"/>
                          </a:lnTo>
                          <a:lnTo>
                            <a:pt x="3318" y="1390"/>
                          </a:lnTo>
                          <a:lnTo>
                            <a:pt x="3438" y="1528"/>
                          </a:lnTo>
                          <a:lnTo>
                            <a:pt x="3552" y="1666"/>
                          </a:lnTo>
                          <a:lnTo>
                            <a:pt x="3653" y="1810"/>
                          </a:lnTo>
                          <a:lnTo>
                            <a:pt x="3755" y="1954"/>
                          </a:lnTo>
                          <a:lnTo>
                            <a:pt x="3839" y="2104"/>
                          </a:lnTo>
                          <a:lnTo>
                            <a:pt x="3922" y="2247"/>
                          </a:lnTo>
                          <a:lnTo>
                            <a:pt x="3994" y="2391"/>
                          </a:lnTo>
                          <a:lnTo>
                            <a:pt x="4060" y="2535"/>
                          </a:lnTo>
                          <a:lnTo>
                            <a:pt x="4114" y="2679"/>
                          </a:lnTo>
                          <a:lnTo>
                            <a:pt x="4162" y="2823"/>
                          </a:lnTo>
                          <a:lnTo>
                            <a:pt x="4197" y="2967"/>
                          </a:lnTo>
                          <a:lnTo>
                            <a:pt x="4221" y="3105"/>
                          </a:lnTo>
                          <a:lnTo>
                            <a:pt x="4239" y="3237"/>
                          </a:lnTo>
                          <a:lnTo>
                            <a:pt x="4245" y="3368"/>
                          </a:lnTo>
                          <a:lnTo>
                            <a:pt x="4245" y="3482"/>
                          </a:lnTo>
                          <a:lnTo>
                            <a:pt x="4233" y="3590"/>
                          </a:lnTo>
                          <a:lnTo>
                            <a:pt x="4215" y="3692"/>
                          </a:lnTo>
                          <a:lnTo>
                            <a:pt x="4185" y="3794"/>
                          </a:lnTo>
                          <a:lnTo>
                            <a:pt x="4185" y="3794"/>
                          </a:lnTo>
                          <a:lnTo>
                            <a:pt x="4215" y="3692"/>
                          </a:lnTo>
                          <a:lnTo>
                            <a:pt x="4239" y="3590"/>
                          </a:lnTo>
                          <a:lnTo>
                            <a:pt x="4245" y="3482"/>
                          </a:lnTo>
                          <a:lnTo>
                            <a:pt x="4251" y="3368"/>
                          </a:lnTo>
                          <a:lnTo>
                            <a:pt x="4251" y="336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46" name="Google Shape;146;p2"/>
                    <p:cNvGrpSpPr/>
                    <p:nvPr/>
                  </p:nvGrpSpPr>
                  <p:grpSpPr>
                    <a:xfrm>
                      <a:off x="-137" y="534"/>
                      <a:ext cx="4795" cy="4303"/>
                      <a:chOff x="-137" y="534"/>
                      <a:chExt cx="4795" cy="4303"/>
                    </a:xfrm>
                  </p:grpSpPr>
                  <p:sp>
                    <p:nvSpPr>
                      <p:cNvPr id="147" name="Google Shape;147;p2"/>
                      <p:cNvSpPr/>
                      <p:nvPr/>
                    </p:nvSpPr>
                    <p:spPr>
                      <a:xfrm>
                        <a:off x="400" y="659"/>
                        <a:ext cx="4121" cy="3657"/>
                      </a:xfrm>
                      <a:custGeom>
                        <a:rect b="b" l="l" r="r" t="t"/>
                        <a:pathLst>
                          <a:path extrusionOk="0" h="3657" w="4108">
                            <a:moveTo>
                              <a:pt x="48" y="282"/>
                            </a:moveTo>
                            <a:lnTo>
                              <a:pt x="161" y="186"/>
                            </a:lnTo>
                            <a:lnTo>
                              <a:pt x="293" y="108"/>
                            </a:lnTo>
                            <a:lnTo>
                              <a:pt x="442" y="54"/>
                            </a:lnTo>
                            <a:lnTo>
                              <a:pt x="598" y="18"/>
                            </a:lnTo>
                            <a:lnTo>
                              <a:pt x="771" y="6"/>
                            </a:lnTo>
                            <a:lnTo>
                              <a:pt x="951" y="12"/>
                            </a:lnTo>
                            <a:lnTo>
                              <a:pt x="1136" y="36"/>
                            </a:lnTo>
                            <a:lnTo>
                              <a:pt x="1333" y="84"/>
                            </a:lnTo>
                            <a:lnTo>
                              <a:pt x="1537" y="144"/>
                            </a:lnTo>
                            <a:lnTo>
                              <a:pt x="1740" y="222"/>
                            </a:lnTo>
                            <a:lnTo>
                              <a:pt x="1949" y="324"/>
                            </a:lnTo>
                            <a:lnTo>
                              <a:pt x="2158" y="438"/>
                            </a:lnTo>
                            <a:lnTo>
                              <a:pt x="2368" y="570"/>
                            </a:lnTo>
                            <a:lnTo>
                              <a:pt x="2577" y="720"/>
                            </a:lnTo>
                            <a:lnTo>
                              <a:pt x="2780" y="888"/>
                            </a:lnTo>
                            <a:lnTo>
                              <a:pt x="2978" y="1067"/>
                            </a:lnTo>
                            <a:lnTo>
                              <a:pt x="3103" y="1193"/>
                            </a:lnTo>
                            <a:lnTo>
                              <a:pt x="3223" y="1319"/>
                            </a:lnTo>
                            <a:lnTo>
                              <a:pt x="3336" y="1451"/>
                            </a:lnTo>
                            <a:lnTo>
                              <a:pt x="3444" y="1589"/>
                            </a:lnTo>
                            <a:lnTo>
                              <a:pt x="3540" y="1721"/>
                            </a:lnTo>
                            <a:lnTo>
                              <a:pt x="3635" y="1859"/>
                            </a:lnTo>
                            <a:lnTo>
                              <a:pt x="3719" y="1997"/>
                            </a:lnTo>
                            <a:lnTo>
                              <a:pt x="3797" y="2134"/>
                            </a:lnTo>
                            <a:lnTo>
                              <a:pt x="3863" y="2272"/>
                            </a:lnTo>
                            <a:lnTo>
                              <a:pt x="3928" y="2410"/>
                            </a:lnTo>
                            <a:lnTo>
                              <a:pt x="3976" y="2548"/>
                            </a:lnTo>
                            <a:lnTo>
                              <a:pt x="4024" y="2680"/>
                            </a:lnTo>
                            <a:lnTo>
                              <a:pt x="4060" y="2818"/>
                            </a:lnTo>
                            <a:lnTo>
                              <a:pt x="4084" y="2944"/>
                            </a:lnTo>
                            <a:lnTo>
                              <a:pt x="4102" y="3070"/>
                            </a:lnTo>
                            <a:lnTo>
                              <a:pt x="4108" y="3195"/>
                            </a:lnTo>
                            <a:lnTo>
                              <a:pt x="4102" y="3321"/>
                            </a:lnTo>
                            <a:lnTo>
                              <a:pt x="4090" y="3441"/>
                            </a:lnTo>
                            <a:lnTo>
                              <a:pt x="4060" y="3549"/>
                            </a:lnTo>
                            <a:lnTo>
                              <a:pt x="4024" y="3657"/>
                            </a:lnTo>
                            <a:lnTo>
                              <a:pt x="4030" y="3657"/>
                            </a:lnTo>
                            <a:lnTo>
                              <a:pt x="4066" y="3555"/>
                            </a:lnTo>
                            <a:lnTo>
                              <a:pt x="4090" y="3447"/>
                            </a:lnTo>
                            <a:lnTo>
                              <a:pt x="4102" y="3333"/>
                            </a:lnTo>
                            <a:lnTo>
                              <a:pt x="4108" y="3213"/>
                            </a:lnTo>
                            <a:lnTo>
                              <a:pt x="4108" y="3195"/>
                            </a:lnTo>
                            <a:lnTo>
                              <a:pt x="4102" y="3070"/>
                            </a:lnTo>
                            <a:lnTo>
                              <a:pt x="4084" y="2944"/>
                            </a:lnTo>
                            <a:lnTo>
                              <a:pt x="4060" y="2812"/>
                            </a:lnTo>
                            <a:lnTo>
                              <a:pt x="4024" y="2680"/>
                            </a:lnTo>
                            <a:lnTo>
                              <a:pt x="3982" y="2548"/>
                            </a:lnTo>
                            <a:lnTo>
                              <a:pt x="3928" y="2410"/>
                            </a:lnTo>
                            <a:lnTo>
                              <a:pt x="3869" y="2272"/>
                            </a:lnTo>
                            <a:lnTo>
                              <a:pt x="3803" y="2134"/>
                            </a:lnTo>
                            <a:lnTo>
                              <a:pt x="3725" y="1997"/>
                            </a:lnTo>
                            <a:lnTo>
                              <a:pt x="3641" y="1859"/>
                            </a:lnTo>
                            <a:lnTo>
                              <a:pt x="3546" y="1721"/>
                            </a:lnTo>
                            <a:lnTo>
                              <a:pt x="3450" y="1583"/>
                            </a:lnTo>
                            <a:lnTo>
                              <a:pt x="3342" y="1451"/>
                            </a:lnTo>
                            <a:lnTo>
                              <a:pt x="3229" y="1319"/>
                            </a:lnTo>
                            <a:lnTo>
                              <a:pt x="3109" y="1187"/>
                            </a:lnTo>
                            <a:lnTo>
                              <a:pt x="2984" y="1061"/>
                            </a:lnTo>
                            <a:lnTo>
                              <a:pt x="2792" y="888"/>
                            </a:lnTo>
                            <a:lnTo>
                              <a:pt x="2589" y="726"/>
                            </a:lnTo>
                            <a:lnTo>
                              <a:pt x="2386" y="576"/>
                            </a:lnTo>
                            <a:lnTo>
                              <a:pt x="2176" y="444"/>
                            </a:lnTo>
                            <a:lnTo>
                              <a:pt x="1967" y="330"/>
                            </a:lnTo>
                            <a:lnTo>
                              <a:pt x="1752" y="228"/>
                            </a:lnTo>
                            <a:lnTo>
                              <a:pt x="1543" y="144"/>
                            </a:lnTo>
                            <a:lnTo>
                              <a:pt x="1333" y="78"/>
                            </a:lnTo>
                            <a:lnTo>
                              <a:pt x="1130" y="30"/>
                            </a:lnTo>
                            <a:lnTo>
                              <a:pt x="939" y="6"/>
                            </a:lnTo>
                            <a:lnTo>
                              <a:pt x="753" y="0"/>
                            </a:lnTo>
                            <a:lnTo>
                              <a:pt x="586" y="18"/>
                            </a:lnTo>
                            <a:lnTo>
                              <a:pt x="431" y="54"/>
                            </a:lnTo>
                            <a:lnTo>
                              <a:pt x="287" y="108"/>
                            </a:lnTo>
                            <a:lnTo>
                              <a:pt x="161" y="186"/>
                            </a:lnTo>
                            <a:lnTo>
                              <a:pt x="48" y="282"/>
                            </a:lnTo>
                            <a:lnTo>
                              <a:pt x="24" y="306"/>
                            </a:lnTo>
                            <a:lnTo>
                              <a:pt x="0" y="330"/>
                            </a:lnTo>
                            <a:lnTo>
                              <a:pt x="0" y="336"/>
                            </a:lnTo>
                            <a:lnTo>
                              <a:pt x="24" y="312"/>
                            </a:lnTo>
                            <a:lnTo>
                              <a:pt x="48" y="282"/>
                            </a:lnTo>
                            <a:lnTo>
                              <a:pt x="48" y="282"/>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48" name="Google Shape;148;p2"/>
                      <p:cNvGrpSpPr/>
                      <p:nvPr/>
                    </p:nvGrpSpPr>
                    <p:grpSpPr>
                      <a:xfrm>
                        <a:off x="-137" y="534"/>
                        <a:ext cx="4795" cy="4303"/>
                        <a:chOff x="-537" y="534"/>
                        <a:chExt cx="4795" cy="4303"/>
                      </a:xfrm>
                    </p:grpSpPr>
                    <p:cxnSp>
                      <p:nvCxnSpPr>
                        <p:cNvPr id="149" name="Google Shape;149;p2"/>
                        <p:cNvCxnSpPr/>
                        <p:nvPr/>
                      </p:nvCxnSpPr>
                      <p:spPr>
                        <a:xfrm rot="-9180000">
                          <a:off x="876" y="809"/>
                          <a:ext cx="1242" cy="1910"/>
                        </a:xfrm>
                        <a:prstGeom prst="straightConnector1">
                          <a:avLst/>
                        </a:prstGeom>
                        <a:noFill/>
                        <a:ln cap="flat" cmpd="sng" w="9525">
                          <a:solidFill>
                            <a:schemeClr val="accent2"/>
                          </a:solidFill>
                          <a:prstDash val="solid"/>
                          <a:miter lim="800000"/>
                          <a:headEnd len="med" w="med" type="none"/>
                          <a:tailEnd len="med" w="med" type="none"/>
                        </a:ln>
                      </p:spPr>
                    </p:cxnSp>
                    <p:cxnSp>
                      <p:nvCxnSpPr>
                        <p:cNvPr id="150" name="Google Shape;150;p2"/>
                        <p:cNvCxnSpPr/>
                        <p:nvPr/>
                      </p:nvCxnSpPr>
                      <p:spPr>
                        <a:xfrm rot="-9180000">
                          <a:off x="-210" y="2117"/>
                          <a:ext cx="1921" cy="379"/>
                        </a:xfrm>
                        <a:prstGeom prst="straightConnector1">
                          <a:avLst/>
                        </a:prstGeom>
                        <a:noFill/>
                        <a:ln cap="flat" cmpd="sng" w="9525">
                          <a:solidFill>
                            <a:schemeClr val="accent2"/>
                          </a:solidFill>
                          <a:prstDash val="solid"/>
                          <a:miter lim="800000"/>
                          <a:headEnd len="med" w="med" type="none"/>
                          <a:tailEnd len="med" w="med" type="none"/>
                        </a:ln>
                      </p:spPr>
                    </p:cxnSp>
                    <p:cxnSp>
                      <p:nvCxnSpPr>
                        <p:cNvPr id="151" name="Google Shape;151;p2"/>
                        <p:cNvCxnSpPr/>
                        <p:nvPr/>
                      </p:nvCxnSpPr>
                      <p:spPr>
                        <a:xfrm rot="-9180000">
                          <a:off x="-257" y="1886"/>
                          <a:ext cx="2029" cy="591"/>
                        </a:xfrm>
                        <a:prstGeom prst="straightConnector1">
                          <a:avLst/>
                        </a:prstGeom>
                        <a:noFill/>
                        <a:ln cap="flat" cmpd="sng" w="9525">
                          <a:solidFill>
                            <a:schemeClr val="accent2"/>
                          </a:solidFill>
                          <a:prstDash val="solid"/>
                          <a:miter lim="800000"/>
                          <a:headEnd len="med" w="med" type="none"/>
                          <a:tailEnd len="med" w="med" type="none"/>
                        </a:ln>
                      </p:spPr>
                    </p:cxnSp>
                    <p:cxnSp>
                      <p:nvCxnSpPr>
                        <p:cNvPr id="152" name="Google Shape;152;p2"/>
                        <p:cNvCxnSpPr/>
                        <p:nvPr/>
                      </p:nvCxnSpPr>
                      <p:spPr>
                        <a:xfrm rot="-9180000">
                          <a:off x="-327" y="1599"/>
                          <a:ext cx="2175" cy="852"/>
                        </a:xfrm>
                        <a:prstGeom prst="straightConnector1">
                          <a:avLst/>
                        </a:prstGeom>
                        <a:noFill/>
                        <a:ln cap="flat" cmpd="sng" w="9525">
                          <a:solidFill>
                            <a:schemeClr val="accent2"/>
                          </a:solidFill>
                          <a:prstDash val="solid"/>
                          <a:miter lim="800000"/>
                          <a:headEnd len="med" w="med" type="none"/>
                          <a:tailEnd len="med" w="med" type="none"/>
                        </a:ln>
                      </p:spPr>
                    </p:cxnSp>
                    <p:cxnSp>
                      <p:nvCxnSpPr>
                        <p:cNvPr id="153" name="Google Shape;153;p2"/>
                        <p:cNvCxnSpPr/>
                        <p:nvPr/>
                      </p:nvCxnSpPr>
                      <p:spPr>
                        <a:xfrm rot="-9180000">
                          <a:off x="-400" y="1259"/>
                          <a:ext cx="2334" cy="1165"/>
                        </a:xfrm>
                        <a:prstGeom prst="straightConnector1">
                          <a:avLst/>
                        </a:prstGeom>
                        <a:noFill/>
                        <a:ln cap="flat" cmpd="sng" w="9525">
                          <a:solidFill>
                            <a:schemeClr val="accent2"/>
                          </a:solidFill>
                          <a:prstDash val="solid"/>
                          <a:miter lim="800000"/>
                          <a:headEnd len="med" w="med" type="none"/>
                          <a:tailEnd len="med" w="med" type="none"/>
                        </a:ln>
                      </p:spPr>
                    </p:cxnSp>
                    <p:cxnSp>
                      <p:nvCxnSpPr>
                        <p:cNvPr id="154" name="Google Shape;154;p2"/>
                        <p:cNvCxnSpPr/>
                        <p:nvPr/>
                      </p:nvCxnSpPr>
                      <p:spPr>
                        <a:xfrm rot="-9180000">
                          <a:off x="179" y="872"/>
                          <a:ext cx="1891" cy="1681"/>
                        </a:xfrm>
                        <a:prstGeom prst="straightConnector1">
                          <a:avLst/>
                        </a:prstGeom>
                        <a:noFill/>
                        <a:ln cap="flat" cmpd="sng" w="9525">
                          <a:solidFill>
                            <a:schemeClr val="accent2"/>
                          </a:solidFill>
                          <a:prstDash val="solid"/>
                          <a:miter lim="800000"/>
                          <a:headEnd len="med" w="med" type="none"/>
                          <a:tailEnd len="med" w="med" type="none"/>
                        </a:ln>
                      </p:spPr>
                    </p:cxnSp>
                    <p:cxnSp>
                      <p:nvCxnSpPr>
                        <p:cNvPr id="155" name="Google Shape;155;p2"/>
                        <p:cNvCxnSpPr/>
                        <p:nvPr/>
                      </p:nvCxnSpPr>
                      <p:spPr>
                        <a:xfrm rot="-9180000">
                          <a:off x="-150" y="2329"/>
                          <a:ext cx="1806" cy="194"/>
                        </a:xfrm>
                        <a:prstGeom prst="straightConnector1">
                          <a:avLst/>
                        </a:prstGeom>
                        <a:noFill/>
                        <a:ln cap="flat" cmpd="sng" w="9525">
                          <a:solidFill>
                            <a:schemeClr val="accent2"/>
                          </a:solidFill>
                          <a:prstDash val="solid"/>
                          <a:miter lim="800000"/>
                          <a:headEnd len="med" w="med" type="none"/>
                          <a:tailEnd len="med" w="med" type="none"/>
                        </a:ln>
                      </p:spPr>
                    </p:cxnSp>
                    <p:cxnSp>
                      <p:nvCxnSpPr>
                        <p:cNvPr id="156" name="Google Shape;156;p2"/>
                        <p:cNvCxnSpPr/>
                        <p:nvPr/>
                      </p:nvCxnSpPr>
                      <p:spPr>
                        <a:xfrm rot="-9180000">
                          <a:off x="-109" y="2514"/>
                          <a:ext cx="1720" cy="30"/>
                        </a:xfrm>
                        <a:prstGeom prst="straightConnector1">
                          <a:avLst/>
                        </a:prstGeom>
                        <a:noFill/>
                        <a:ln cap="flat" cmpd="sng" w="9525">
                          <a:solidFill>
                            <a:schemeClr val="accent2"/>
                          </a:solidFill>
                          <a:prstDash val="solid"/>
                          <a:miter lim="800000"/>
                          <a:headEnd len="med" w="med" type="none"/>
                          <a:tailEnd len="med" w="med" type="none"/>
                        </a:ln>
                      </p:spPr>
                    </p:cxnSp>
                    <p:cxnSp>
                      <p:nvCxnSpPr>
                        <p:cNvPr id="157" name="Google Shape;157;p2"/>
                        <p:cNvCxnSpPr/>
                        <p:nvPr/>
                      </p:nvCxnSpPr>
                      <p:spPr>
                        <a:xfrm flipH="1" rot="1680000">
                          <a:off x="545" y="2785"/>
                          <a:ext cx="849" cy="802"/>
                        </a:xfrm>
                        <a:prstGeom prst="straightConnector1">
                          <a:avLst/>
                        </a:prstGeom>
                        <a:noFill/>
                        <a:ln cap="flat" cmpd="sng" w="9525">
                          <a:solidFill>
                            <a:schemeClr val="accent2"/>
                          </a:solidFill>
                          <a:prstDash val="solid"/>
                          <a:miter lim="800000"/>
                          <a:headEnd len="med" w="med" type="none"/>
                          <a:tailEnd len="med" w="med" type="none"/>
                        </a:ln>
                      </p:spPr>
                    </p:cxnSp>
                    <p:cxnSp>
                      <p:nvCxnSpPr>
                        <p:cNvPr id="158" name="Google Shape;158;p2"/>
                        <p:cNvCxnSpPr/>
                        <p:nvPr/>
                      </p:nvCxnSpPr>
                      <p:spPr>
                        <a:xfrm flipH="1" rot="1680000">
                          <a:off x="168" y="2669"/>
                          <a:ext cx="1295" cy="560"/>
                        </a:xfrm>
                        <a:prstGeom prst="straightConnector1">
                          <a:avLst/>
                        </a:prstGeom>
                        <a:noFill/>
                        <a:ln cap="flat" cmpd="sng" w="9525">
                          <a:solidFill>
                            <a:schemeClr val="accent2"/>
                          </a:solidFill>
                          <a:prstDash val="solid"/>
                          <a:miter lim="800000"/>
                          <a:headEnd len="med" w="med" type="none"/>
                          <a:tailEnd len="med" w="med" type="none"/>
                        </a:ln>
                      </p:spPr>
                    </p:cxnSp>
                    <p:cxnSp>
                      <p:nvCxnSpPr>
                        <p:cNvPr id="159" name="Google Shape;159;p2"/>
                        <p:cNvCxnSpPr/>
                        <p:nvPr/>
                      </p:nvCxnSpPr>
                      <p:spPr>
                        <a:xfrm flipH="1" rot="1680000">
                          <a:off x="-34" y="2588"/>
                          <a:ext cx="1576" cy="245"/>
                        </a:xfrm>
                        <a:prstGeom prst="straightConnector1">
                          <a:avLst/>
                        </a:prstGeom>
                        <a:noFill/>
                        <a:ln cap="flat" cmpd="sng" w="9525">
                          <a:solidFill>
                            <a:schemeClr val="accent2"/>
                          </a:solidFill>
                          <a:prstDash val="solid"/>
                          <a:miter lim="800000"/>
                          <a:headEnd len="med" w="med" type="none"/>
                          <a:tailEnd len="med" w="med" type="none"/>
                        </a:ln>
                      </p:spPr>
                    </p:cxnSp>
                    <p:cxnSp>
                      <p:nvCxnSpPr>
                        <p:cNvPr id="160" name="Google Shape;160;p2"/>
                        <p:cNvCxnSpPr/>
                        <p:nvPr/>
                      </p:nvCxnSpPr>
                      <p:spPr>
                        <a:xfrm flipH="1" rot="1680000">
                          <a:off x="1201" y="2985"/>
                          <a:ext cx="141" cy="1041"/>
                        </a:xfrm>
                        <a:prstGeom prst="straightConnector1">
                          <a:avLst/>
                        </a:prstGeom>
                        <a:noFill/>
                        <a:ln cap="flat" cmpd="sng" w="9525">
                          <a:solidFill>
                            <a:schemeClr val="accent2"/>
                          </a:solidFill>
                          <a:prstDash val="solid"/>
                          <a:miter lim="800000"/>
                          <a:headEnd len="med" w="med" type="none"/>
                          <a:tailEnd len="med" w="med" type="none"/>
                        </a:ln>
                      </p:spPr>
                    </p:cxnSp>
                    <p:cxnSp>
                      <p:nvCxnSpPr>
                        <p:cNvPr id="161" name="Google Shape;161;p2"/>
                        <p:cNvCxnSpPr/>
                        <p:nvPr/>
                      </p:nvCxnSpPr>
                      <p:spPr>
                        <a:xfrm flipH="1" rot="1680000">
                          <a:off x="1292" y="3013"/>
                          <a:ext cx="47" cy="1058"/>
                        </a:xfrm>
                        <a:prstGeom prst="straightConnector1">
                          <a:avLst/>
                        </a:prstGeom>
                        <a:noFill/>
                        <a:ln cap="flat" cmpd="sng" w="9525">
                          <a:solidFill>
                            <a:schemeClr val="accent2"/>
                          </a:solidFill>
                          <a:prstDash val="solid"/>
                          <a:miter lim="800000"/>
                          <a:headEnd len="med" w="med" type="none"/>
                          <a:tailEnd len="med" w="med" type="none"/>
                        </a:ln>
                      </p:spPr>
                    </p:cxnSp>
                    <p:cxnSp>
                      <p:nvCxnSpPr>
                        <p:cNvPr id="162" name="Google Shape;162;p2"/>
                        <p:cNvCxnSpPr/>
                        <p:nvPr/>
                      </p:nvCxnSpPr>
                      <p:spPr>
                        <a:xfrm rot="1620000">
                          <a:off x="1331" y="3034"/>
                          <a:ext cx="47" cy="1081"/>
                        </a:xfrm>
                        <a:prstGeom prst="straightConnector1">
                          <a:avLst/>
                        </a:prstGeom>
                        <a:noFill/>
                        <a:ln cap="flat" cmpd="sng" w="9525">
                          <a:solidFill>
                            <a:schemeClr val="accent2"/>
                          </a:solidFill>
                          <a:prstDash val="solid"/>
                          <a:miter lim="800000"/>
                          <a:headEnd len="med" w="med" type="none"/>
                          <a:tailEnd len="med" w="med" type="none"/>
                        </a:ln>
                      </p:spPr>
                    </p:cxnSp>
                    <p:cxnSp>
                      <p:nvCxnSpPr>
                        <p:cNvPr id="163" name="Google Shape;163;p2"/>
                        <p:cNvCxnSpPr/>
                        <p:nvPr/>
                      </p:nvCxnSpPr>
                      <p:spPr>
                        <a:xfrm rot="1620000">
                          <a:off x="1325" y="3059"/>
                          <a:ext cx="145" cy="1101"/>
                        </a:xfrm>
                        <a:prstGeom prst="straightConnector1">
                          <a:avLst/>
                        </a:prstGeom>
                        <a:noFill/>
                        <a:ln cap="flat" cmpd="sng" w="9525">
                          <a:solidFill>
                            <a:schemeClr val="accent2"/>
                          </a:solidFill>
                          <a:prstDash val="solid"/>
                          <a:miter lim="800000"/>
                          <a:headEnd len="med" w="med" type="none"/>
                          <a:tailEnd len="med" w="med" type="none"/>
                        </a:ln>
                      </p:spPr>
                    </p:cxnSp>
                    <p:cxnSp>
                      <p:nvCxnSpPr>
                        <p:cNvPr id="164" name="Google Shape;164;p2"/>
                        <p:cNvCxnSpPr/>
                        <p:nvPr/>
                      </p:nvCxnSpPr>
                      <p:spPr>
                        <a:xfrm rot="1620000">
                          <a:off x="1320" y="3090"/>
                          <a:ext cx="255" cy="1124"/>
                        </a:xfrm>
                        <a:prstGeom prst="straightConnector1">
                          <a:avLst/>
                        </a:prstGeom>
                        <a:noFill/>
                        <a:ln cap="flat" cmpd="sng" w="9525">
                          <a:solidFill>
                            <a:schemeClr val="accent2"/>
                          </a:solidFill>
                          <a:prstDash val="solid"/>
                          <a:miter lim="800000"/>
                          <a:headEnd len="med" w="med" type="none"/>
                          <a:tailEnd len="med" w="med" type="none"/>
                        </a:ln>
                      </p:spPr>
                    </p:cxnSp>
                    <p:cxnSp>
                      <p:nvCxnSpPr>
                        <p:cNvPr id="165" name="Google Shape;165;p2"/>
                        <p:cNvCxnSpPr/>
                        <p:nvPr/>
                      </p:nvCxnSpPr>
                      <p:spPr>
                        <a:xfrm rot="1620000">
                          <a:off x="1314" y="3117"/>
                          <a:ext cx="365" cy="1143"/>
                        </a:xfrm>
                        <a:prstGeom prst="straightConnector1">
                          <a:avLst/>
                        </a:prstGeom>
                        <a:noFill/>
                        <a:ln cap="flat" cmpd="sng" w="9525">
                          <a:solidFill>
                            <a:schemeClr val="accent2"/>
                          </a:solidFill>
                          <a:prstDash val="solid"/>
                          <a:miter lim="800000"/>
                          <a:headEnd len="med" w="med" type="none"/>
                          <a:tailEnd len="med" w="med" type="none"/>
                        </a:ln>
                      </p:spPr>
                    </p:cxnSp>
                    <p:cxnSp>
                      <p:nvCxnSpPr>
                        <p:cNvPr id="166" name="Google Shape;166;p2"/>
                        <p:cNvCxnSpPr/>
                        <p:nvPr/>
                      </p:nvCxnSpPr>
                      <p:spPr>
                        <a:xfrm rot="1620000">
                          <a:off x="1337" y="3181"/>
                          <a:ext cx="567" cy="1073"/>
                        </a:xfrm>
                        <a:prstGeom prst="straightConnector1">
                          <a:avLst/>
                        </a:prstGeom>
                        <a:noFill/>
                        <a:ln cap="flat" cmpd="sng" w="9525">
                          <a:solidFill>
                            <a:schemeClr val="accent2"/>
                          </a:solidFill>
                          <a:prstDash val="solid"/>
                          <a:miter lim="800000"/>
                          <a:headEnd len="med" w="med" type="none"/>
                          <a:tailEnd len="med" w="med" type="none"/>
                        </a:ln>
                      </p:spPr>
                    </p:cxnSp>
                    <p:cxnSp>
                      <p:nvCxnSpPr>
                        <p:cNvPr id="167" name="Google Shape;167;p2"/>
                        <p:cNvCxnSpPr/>
                        <p:nvPr/>
                      </p:nvCxnSpPr>
                      <p:spPr>
                        <a:xfrm rot="1620000">
                          <a:off x="1354" y="3209"/>
                          <a:ext cx="663" cy="1019"/>
                        </a:xfrm>
                        <a:prstGeom prst="straightConnector1">
                          <a:avLst/>
                        </a:prstGeom>
                        <a:noFill/>
                        <a:ln cap="flat" cmpd="sng" w="9525">
                          <a:solidFill>
                            <a:schemeClr val="accent2"/>
                          </a:solidFill>
                          <a:prstDash val="solid"/>
                          <a:miter lim="800000"/>
                          <a:headEnd len="med" w="med" type="none"/>
                          <a:tailEnd len="med" w="med" type="none"/>
                        </a:ln>
                      </p:spPr>
                    </p:cxnSp>
                    <p:cxnSp>
                      <p:nvCxnSpPr>
                        <p:cNvPr id="168" name="Google Shape;168;p2"/>
                        <p:cNvCxnSpPr/>
                        <p:nvPr/>
                      </p:nvCxnSpPr>
                      <p:spPr>
                        <a:xfrm rot="1620000">
                          <a:off x="1375" y="3238"/>
                          <a:ext cx="745" cy="957"/>
                        </a:xfrm>
                        <a:prstGeom prst="straightConnector1">
                          <a:avLst/>
                        </a:prstGeom>
                        <a:noFill/>
                        <a:ln cap="flat" cmpd="sng" w="9525">
                          <a:solidFill>
                            <a:schemeClr val="accent2"/>
                          </a:solidFill>
                          <a:prstDash val="solid"/>
                          <a:miter lim="800000"/>
                          <a:headEnd len="med" w="med" type="none"/>
                          <a:tailEnd len="med" w="med" type="none"/>
                        </a:ln>
                      </p:spPr>
                    </p:cxnSp>
                    <p:cxnSp>
                      <p:nvCxnSpPr>
                        <p:cNvPr id="169" name="Google Shape;169;p2"/>
                        <p:cNvCxnSpPr/>
                        <p:nvPr/>
                      </p:nvCxnSpPr>
                      <p:spPr>
                        <a:xfrm rot="1620000">
                          <a:off x="1393" y="3266"/>
                          <a:ext cx="849" cy="909"/>
                        </a:xfrm>
                        <a:prstGeom prst="straightConnector1">
                          <a:avLst/>
                        </a:prstGeom>
                        <a:noFill/>
                        <a:ln cap="flat" cmpd="sng" w="9525">
                          <a:solidFill>
                            <a:schemeClr val="accent2"/>
                          </a:solidFill>
                          <a:prstDash val="solid"/>
                          <a:miter lim="800000"/>
                          <a:headEnd len="med" w="med" type="none"/>
                          <a:tailEnd len="med" w="med" type="none"/>
                        </a:ln>
                      </p:spPr>
                    </p:cxnSp>
                    <p:cxnSp>
                      <p:nvCxnSpPr>
                        <p:cNvPr id="170" name="Google Shape;170;p2"/>
                        <p:cNvCxnSpPr/>
                        <p:nvPr/>
                      </p:nvCxnSpPr>
                      <p:spPr>
                        <a:xfrm rot="1620000">
                          <a:off x="1412" y="3293"/>
                          <a:ext cx="950" cy="856"/>
                        </a:xfrm>
                        <a:prstGeom prst="straightConnector1">
                          <a:avLst/>
                        </a:prstGeom>
                        <a:noFill/>
                        <a:ln cap="flat" cmpd="sng" w="9525">
                          <a:solidFill>
                            <a:schemeClr val="accent2"/>
                          </a:solidFill>
                          <a:prstDash val="solid"/>
                          <a:miter lim="800000"/>
                          <a:headEnd len="med" w="med" type="none"/>
                          <a:tailEnd len="med" w="med" type="none"/>
                        </a:ln>
                      </p:spPr>
                    </p:cxnSp>
                    <p:cxnSp>
                      <p:nvCxnSpPr>
                        <p:cNvPr id="171" name="Google Shape;171;p2"/>
                        <p:cNvCxnSpPr/>
                        <p:nvPr/>
                      </p:nvCxnSpPr>
                      <p:spPr>
                        <a:xfrm rot="1620000">
                          <a:off x="1429" y="3321"/>
                          <a:ext cx="1056" cy="788"/>
                        </a:xfrm>
                        <a:prstGeom prst="straightConnector1">
                          <a:avLst/>
                        </a:prstGeom>
                        <a:noFill/>
                        <a:ln cap="flat" cmpd="sng" w="9525">
                          <a:solidFill>
                            <a:schemeClr val="accent2"/>
                          </a:solidFill>
                          <a:prstDash val="solid"/>
                          <a:miter lim="800000"/>
                          <a:headEnd len="med" w="med" type="none"/>
                          <a:tailEnd len="med" w="med" type="none"/>
                        </a:ln>
                      </p:spPr>
                    </p:cxnSp>
                    <p:cxnSp>
                      <p:nvCxnSpPr>
                        <p:cNvPr id="172" name="Google Shape;172;p2"/>
                        <p:cNvCxnSpPr/>
                        <p:nvPr/>
                      </p:nvCxnSpPr>
                      <p:spPr>
                        <a:xfrm rot="1620000">
                          <a:off x="1452" y="3356"/>
                          <a:ext cx="1173" cy="727"/>
                        </a:xfrm>
                        <a:prstGeom prst="straightConnector1">
                          <a:avLst/>
                        </a:prstGeom>
                        <a:noFill/>
                        <a:ln cap="flat" cmpd="sng" w="9525">
                          <a:solidFill>
                            <a:schemeClr val="accent2"/>
                          </a:solidFill>
                          <a:prstDash val="solid"/>
                          <a:miter lim="800000"/>
                          <a:headEnd len="med" w="med" type="none"/>
                          <a:tailEnd len="med" w="med" type="none"/>
                        </a:ln>
                      </p:spPr>
                    </p:cxnSp>
                    <p:cxnSp>
                      <p:nvCxnSpPr>
                        <p:cNvPr id="173" name="Google Shape;173;p2"/>
                        <p:cNvCxnSpPr/>
                        <p:nvPr/>
                      </p:nvCxnSpPr>
                      <p:spPr>
                        <a:xfrm rot="1620000">
                          <a:off x="1469" y="3388"/>
                          <a:ext cx="1315" cy="665"/>
                        </a:xfrm>
                        <a:prstGeom prst="straightConnector1">
                          <a:avLst/>
                        </a:prstGeom>
                        <a:noFill/>
                        <a:ln cap="flat" cmpd="sng" w="9525">
                          <a:solidFill>
                            <a:schemeClr val="accent2"/>
                          </a:solidFill>
                          <a:prstDash val="solid"/>
                          <a:miter lim="800000"/>
                          <a:headEnd len="med" w="med" type="none"/>
                          <a:tailEnd len="med" w="med" type="none"/>
                        </a:ln>
                      </p:spPr>
                    </p:cxnSp>
                    <p:cxnSp>
                      <p:nvCxnSpPr>
                        <p:cNvPr id="174" name="Google Shape;174;p2"/>
                        <p:cNvCxnSpPr/>
                        <p:nvPr/>
                      </p:nvCxnSpPr>
                      <p:spPr>
                        <a:xfrm rot="1620000">
                          <a:off x="1493" y="3426"/>
                          <a:ext cx="1469" cy="585"/>
                        </a:xfrm>
                        <a:prstGeom prst="straightConnector1">
                          <a:avLst/>
                        </a:prstGeom>
                        <a:noFill/>
                        <a:ln cap="flat" cmpd="sng" w="9525">
                          <a:solidFill>
                            <a:schemeClr val="accent2"/>
                          </a:solidFill>
                          <a:prstDash val="solid"/>
                          <a:miter lim="800000"/>
                          <a:headEnd len="med" w="med" type="none"/>
                          <a:tailEnd len="med" w="med" type="none"/>
                        </a:ln>
                      </p:spPr>
                    </p:cxnSp>
                    <p:cxnSp>
                      <p:nvCxnSpPr>
                        <p:cNvPr id="175" name="Google Shape;175;p2"/>
                        <p:cNvCxnSpPr/>
                        <p:nvPr/>
                      </p:nvCxnSpPr>
                      <p:spPr>
                        <a:xfrm rot="1620000">
                          <a:off x="1511" y="3464"/>
                          <a:ext cx="1649" cy="495"/>
                        </a:xfrm>
                        <a:prstGeom prst="straightConnector1">
                          <a:avLst/>
                        </a:prstGeom>
                        <a:noFill/>
                        <a:ln cap="flat" cmpd="sng" w="9525">
                          <a:solidFill>
                            <a:schemeClr val="accent2"/>
                          </a:solidFill>
                          <a:prstDash val="solid"/>
                          <a:miter lim="800000"/>
                          <a:headEnd len="med" w="med" type="none"/>
                          <a:tailEnd len="med" w="med" type="none"/>
                        </a:ln>
                      </p:spPr>
                    </p:cxnSp>
                    <p:cxnSp>
                      <p:nvCxnSpPr>
                        <p:cNvPr id="176" name="Google Shape;176;p2"/>
                        <p:cNvCxnSpPr/>
                        <p:nvPr/>
                      </p:nvCxnSpPr>
                      <p:spPr>
                        <a:xfrm rot="1620000">
                          <a:off x="1528" y="3518"/>
                          <a:ext cx="1885" cy="380"/>
                        </a:xfrm>
                        <a:prstGeom prst="straightConnector1">
                          <a:avLst/>
                        </a:prstGeom>
                        <a:noFill/>
                        <a:ln cap="flat" cmpd="sng" w="9525">
                          <a:solidFill>
                            <a:schemeClr val="accent2"/>
                          </a:solidFill>
                          <a:prstDash val="solid"/>
                          <a:miter lim="800000"/>
                          <a:headEnd len="med" w="med" type="none"/>
                          <a:tailEnd len="med" w="med" type="none"/>
                        </a:ln>
                      </p:spPr>
                    </p:cxnSp>
                    <p:cxnSp>
                      <p:nvCxnSpPr>
                        <p:cNvPr id="177" name="Google Shape;177;p2"/>
                        <p:cNvCxnSpPr/>
                        <p:nvPr/>
                      </p:nvCxnSpPr>
                      <p:spPr>
                        <a:xfrm rot="1620000">
                          <a:off x="1552" y="3586"/>
                          <a:ext cx="2168" cy="240"/>
                        </a:xfrm>
                        <a:prstGeom prst="straightConnector1">
                          <a:avLst/>
                        </a:prstGeom>
                        <a:noFill/>
                        <a:ln cap="flat" cmpd="sng" w="9525">
                          <a:solidFill>
                            <a:schemeClr val="accent2"/>
                          </a:solidFill>
                          <a:prstDash val="solid"/>
                          <a:miter lim="800000"/>
                          <a:headEnd len="med" w="med" type="none"/>
                          <a:tailEnd len="med" w="med" type="none"/>
                        </a:ln>
                      </p:spPr>
                    </p:cxnSp>
                    <p:cxnSp>
                      <p:nvCxnSpPr>
                        <p:cNvPr id="178" name="Google Shape;178;p2"/>
                        <p:cNvCxnSpPr/>
                        <p:nvPr/>
                      </p:nvCxnSpPr>
                      <p:spPr>
                        <a:xfrm rot="1620000">
                          <a:off x="1577" y="3670"/>
                          <a:ext cx="2528" cy="60"/>
                        </a:xfrm>
                        <a:prstGeom prst="straightConnector1">
                          <a:avLst/>
                        </a:prstGeom>
                        <a:noFill/>
                        <a:ln cap="flat" cmpd="sng" w="9525">
                          <a:solidFill>
                            <a:schemeClr val="accent2"/>
                          </a:solidFill>
                          <a:prstDash val="solid"/>
                          <a:miter lim="800000"/>
                          <a:headEnd len="med" w="med" type="none"/>
                          <a:tailEnd len="med" w="med" type="none"/>
                        </a:ln>
                      </p:spPr>
                    </p:cxnSp>
                    <p:cxnSp>
                      <p:nvCxnSpPr>
                        <p:cNvPr id="179" name="Google Shape;179;p2"/>
                        <p:cNvCxnSpPr/>
                        <p:nvPr/>
                      </p:nvCxnSpPr>
                      <p:spPr>
                        <a:xfrm flipH="1" rot="-9120000">
                          <a:off x="1621" y="3545"/>
                          <a:ext cx="2730" cy="176"/>
                        </a:xfrm>
                        <a:prstGeom prst="straightConnector1">
                          <a:avLst/>
                        </a:prstGeom>
                        <a:noFill/>
                        <a:ln cap="flat" cmpd="sng" w="9525">
                          <a:solidFill>
                            <a:schemeClr val="accent2"/>
                          </a:solidFill>
                          <a:prstDash val="solid"/>
                          <a:miter lim="800000"/>
                          <a:headEnd len="med" w="med" type="none"/>
                          <a:tailEnd len="med" w="med" type="none"/>
                        </a:ln>
                      </p:spPr>
                    </p:cxnSp>
                    <p:cxnSp>
                      <p:nvCxnSpPr>
                        <p:cNvPr id="180" name="Google Shape;180;p2"/>
                        <p:cNvCxnSpPr/>
                        <p:nvPr/>
                      </p:nvCxnSpPr>
                      <p:spPr>
                        <a:xfrm flipH="1" rot="-9120000">
                          <a:off x="1682" y="3297"/>
                          <a:ext cx="2635" cy="404"/>
                        </a:xfrm>
                        <a:prstGeom prst="straightConnector1">
                          <a:avLst/>
                        </a:prstGeom>
                        <a:noFill/>
                        <a:ln cap="flat" cmpd="sng" w="9525">
                          <a:solidFill>
                            <a:schemeClr val="accent2"/>
                          </a:solidFill>
                          <a:prstDash val="solid"/>
                          <a:miter lim="800000"/>
                          <a:headEnd len="med" w="med" type="none"/>
                          <a:tailEnd len="med" w="med" type="none"/>
                        </a:ln>
                      </p:spPr>
                    </p:cxnSp>
                    <p:cxnSp>
                      <p:nvCxnSpPr>
                        <p:cNvPr id="181" name="Google Shape;181;p2"/>
                        <p:cNvCxnSpPr/>
                        <p:nvPr/>
                      </p:nvCxnSpPr>
                      <p:spPr>
                        <a:xfrm flipH="1" rot="-9120000">
                          <a:off x="1782" y="2845"/>
                          <a:ext cx="2370" cy="789"/>
                        </a:xfrm>
                        <a:prstGeom prst="straightConnector1">
                          <a:avLst/>
                        </a:prstGeom>
                        <a:noFill/>
                        <a:ln cap="flat" cmpd="sng" w="9525">
                          <a:solidFill>
                            <a:schemeClr val="accent2"/>
                          </a:solidFill>
                          <a:prstDash val="solid"/>
                          <a:miter lim="800000"/>
                          <a:headEnd len="med" w="med" type="none"/>
                          <a:tailEnd len="med" w="med" type="none"/>
                        </a:ln>
                      </p:spPr>
                    </p:cxnSp>
                    <p:cxnSp>
                      <p:nvCxnSpPr>
                        <p:cNvPr id="182" name="Google Shape;182;p2"/>
                        <p:cNvCxnSpPr/>
                        <p:nvPr/>
                      </p:nvCxnSpPr>
                      <p:spPr>
                        <a:xfrm flipH="1" rot="-9120000">
                          <a:off x="1960" y="1992"/>
                          <a:ext cx="1530" cy="1443"/>
                        </a:xfrm>
                        <a:prstGeom prst="straightConnector1">
                          <a:avLst/>
                        </a:prstGeom>
                        <a:noFill/>
                        <a:ln cap="flat" cmpd="sng" w="9525">
                          <a:solidFill>
                            <a:schemeClr val="accent2"/>
                          </a:solidFill>
                          <a:prstDash val="solid"/>
                          <a:miter lim="800000"/>
                          <a:headEnd len="med" w="med" type="none"/>
                          <a:tailEnd len="med" w="med" type="none"/>
                        </a:ln>
                      </p:spPr>
                    </p:cxnSp>
                    <p:cxnSp>
                      <p:nvCxnSpPr>
                        <p:cNvPr id="183" name="Google Shape;183;p2"/>
                        <p:cNvCxnSpPr/>
                        <p:nvPr/>
                      </p:nvCxnSpPr>
                      <p:spPr>
                        <a:xfrm flipH="1" rot="-9120000">
                          <a:off x="2014" y="1727"/>
                          <a:ext cx="1219" cy="1629"/>
                        </a:xfrm>
                        <a:prstGeom prst="straightConnector1">
                          <a:avLst/>
                        </a:prstGeom>
                        <a:noFill/>
                        <a:ln cap="flat" cmpd="sng" w="9525">
                          <a:solidFill>
                            <a:schemeClr val="accent2"/>
                          </a:solidFill>
                          <a:prstDash val="solid"/>
                          <a:miter lim="800000"/>
                          <a:headEnd len="med" w="med" type="none"/>
                          <a:tailEnd len="med" w="med" type="none"/>
                        </a:ln>
                      </p:spPr>
                    </p:cxnSp>
                    <p:sp>
                      <p:nvSpPr>
                        <p:cNvPr id="184" name="Google Shape;184;p2"/>
                        <p:cNvSpPr/>
                        <p:nvPr/>
                      </p:nvSpPr>
                      <p:spPr>
                        <a:xfrm>
                          <a:off x="0" y="2548"/>
                          <a:ext cx="1542" cy="1768"/>
                        </a:xfrm>
                        <a:custGeom>
                          <a:rect b="b" l="l" r="r" t="t"/>
                          <a:pathLst>
                            <a:path extrusionOk="0" h="1768" w="1537">
                              <a:moveTo>
                                <a:pt x="909" y="1264"/>
                              </a:moveTo>
                              <a:lnTo>
                                <a:pt x="1058" y="1402"/>
                              </a:lnTo>
                              <a:lnTo>
                                <a:pt x="1214" y="1528"/>
                              </a:lnTo>
                              <a:lnTo>
                                <a:pt x="1369" y="1654"/>
                              </a:lnTo>
                              <a:lnTo>
                                <a:pt x="1531" y="1768"/>
                              </a:lnTo>
                              <a:lnTo>
                                <a:pt x="1537" y="1768"/>
                              </a:lnTo>
                              <a:lnTo>
                                <a:pt x="1375" y="1654"/>
                              </a:lnTo>
                              <a:lnTo>
                                <a:pt x="1220" y="1534"/>
                              </a:lnTo>
                              <a:lnTo>
                                <a:pt x="1064" y="1402"/>
                              </a:lnTo>
                              <a:lnTo>
                                <a:pt x="915" y="1258"/>
                              </a:lnTo>
                              <a:lnTo>
                                <a:pt x="765" y="1115"/>
                              </a:lnTo>
                              <a:lnTo>
                                <a:pt x="628" y="959"/>
                              </a:lnTo>
                              <a:lnTo>
                                <a:pt x="496" y="803"/>
                              </a:lnTo>
                              <a:lnTo>
                                <a:pt x="377" y="647"/>
                              </a:lnTo>
                              <a:lnTo>
                                <a:pt x="269" y="485"/>
                              </a:lnTo>
                              <a:lnTo>
                                <a:pt x="167" y="323"/>
                              </a:lnTo>
                              <a:lnTo>
                                <a:pt x="78" y="161"/>
                              </a:lnTo>
                              <a:lnTo>
                                <a:pt x="0" y="0"/>
                              </a:lnTo>
                              <a:lnTo>
                                <a:pt x="0" y="12"/>
                              </a:lnTo>
                              <a:lnTo>
                                <a:pt x="78" y="173"/>
                              </a:lnTo>
                              <a:lnTo>
                                <a:pt x="167" y="335"/>
                              </a:lnTo>
                              <a:lnTo>
                                <a:pt x="269" y="491"/>
                              </a:lnTo>
                              <a:lnTo>
                                <a:pt x="377" y="653"/>
                              </a:lnTo>
                              <a:lnTo>
                                <a:pt x="496" y="809"/>
                              </a:lnTo>
                              <a:lnTo>
                                <a:pt x="628" y="965"/>
                              </a:lnTo>
                              <a:lnTo>
                                <a:pt x="765" y="1121"/>
                              </a:lnTo>
                              <a:lnTo>
                                <a:pt x="909" y="1264"/>
                              </a:lnTo>
                              <a:lnTo>
                                <a:pt x="909" y="1264"/>
                              </a:lnTo>
                              <a:close/>
                            </a:path>
                          </a:pathLst>
                        </a:custGeom>
                        <a:solidFill>
                          <a:schemeClr val="accent2"/>
                        </a:solidFill>
                        <a:ln cap="flat" cmpd="sng" w="9525">
                          <a:solidFill>
                            <a:schemeClr val="accent2"/>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85" name="Google Shape;185;p2"/>
                        <p:cNvGrpSpPr/>
                        <p:nvPr/>
                      </p:nvGrpSpPr>
                      <p:grpSpPr>
                        <a:xfrm>
                          <a:off x="-206" y="835"/>
                          <a:ext cx="4083" cy="4003"/>
                          <a:chOff x="-201" y="839"/>
                          <a:chExt cx="4083" cy="4003"/>
                        </a:xfrm>
                      </p:grpSpPr>
                      <p:sp>
                        <p:nvSpPr>
                          <p:cNvPr id="186" name="Google Shape;186;p2"/>
                          <p:cNvSpPr/>
                          <p:nvPr/>
                        </p:nvSpPr>
                        <p:spPr>
                          <a:xfrm rot="-2820000">
                            <a:off x="1544" y="2871"/>
                            <a:ext cx="161" cy="280"/>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87" name="Google Shape;187;p2"/>
                          <p:cNvSpPr/>
                          <p:nvPr/>
                        </p:nvSpPr>
                        <p:spPr>
                          <a:xfrm rot="-2820000">
                            <a:off x="1490" y="2750"/>
                            <a:ext cx="281" cy="503"/>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88" name="Google Shape;188;p2"/>
                          <p:cNvSpPr/>
                          <p:nvPr/>
                        </p:nvSpPr>
                        <p:spPr>
                          <a:xfrm rot="-2820000">
                            <a:off x="1415" y="2563"/>
                            <a:ext cx="471" cy="813"/>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89" name="Google Shape;189;p2"/>
                          <p:cNvSpPr/>
                          <p:nvPr/>
                        </p:nvSpPr>
                        <p:spPr>
                          <a:xfrm rot="-2820000">
                            <a:off x="1357" y="2400"/>
                            <a:ext cx="623" cy="1129"/>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0" name="Google Shape;190;p2"/>
                          <p:cNvSpPr/>
                          <p:nvPr/>
                        </p:nvSpPr>
                        <p:spPr>
                          <a:xfrm rot="-2820000">
                            <a:off x="1294" y="2200"/>
                            <a:ext cx="786" cy="1467"/>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1" name="Google Shape;191;p2"/>
                          <p:cNvSpPr/>
                          <p:nvPr/>
                        </p:nvSpPr>
                        <p:spPr>
                          <a:xfrm rot="-2820000">
                            <a:off x="1237" y="2040"/>
                            <a:ext cx="972" cy="1779"/>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2" name="Google Shape;192;p2"/>
                          <p:cNvSpPr/>
                          <p:nvPr/>
                        </p:nvSpPr>
                        <p:spPr>
                          <a:xfrm rot="-2820000">
                            <a:off x="1155" y="1867"/>
                            <a:ext cx="1167" cy="2094"/>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3" name="Google Shape;193;p2"/>
                          <p:cNvSpPr/>
                          <p:nvPr/>
                        </p:nvSpPr>
                        <p:spPr>
                          <a:xfrm rot="-2820000">
                            <a:off x="1085" y="1698"/>
                            <a:ext cx="1346" cy="2398"/>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4" name="Google Shape;194;p2"/>
                          <p:cNvSpPr/>
                          <p:nvPr/>
                        </p:nvSpPr>
                        <p:spPr>
                          <a:xfrm rot="-2820000">
                            <a:off x="998" y="1538"/>
                            <a:ext cx="1563" cy="2696"/>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5" name="Google Shape;195;p2"/>
                          <p:cNvSpPr/>
                          <p:nvPr/>
                        </p:nvSpPr>
                        <p:spPr>
                          <a:xfrm rot="-2820000">
                            <a:off x="933" y="1359"/>
                            <a:ext cx="1711" cy="3016"/>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6" name="Google Shape;196;p2"/>
                          <p:cNvSpPr/>
                          <p:nvPr/>
                        </p:nvSpPr>
                        <p:spPr>
                          <a:xfrm rot="-2880000">
                            <a:off x="876" y="1187"/>
                            <a:ext cx="1880" cy="3345"/>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7" name="Google Shape;197;p2"/>
                          <p:cNvSpPr/>
                          <p:nvPr/>
                        </p:nvSpPr>
                        <p:spPr>
                          <a:xfrm rot="-2820000">
                            <a:off x="816" y="1004"/>
                            <a:ext cx="2049" cy="3672"/>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cxnSp>
                      <p:nvCxnSpPr>
                        <p:cNvPr id="198" name="Google Shape;198;p2"/>
                        <p:cNvCxnSpPr/>
                        <p:nvPr/>
                      </p:nvCxnSpPr>
                      <p:spPr>
                        <a:xfrm flipH="1" rot="10800000">
                          <a:off x="1656" y="1164"/>
                          <a:ext cx="831" cy="1770"/>
                        </a:xfrm>
                        <a:prstGeom prst="straightConnector1">
                          <a:avLst/>
                        </a:prstGeom>
                        <a:noFill/>
                        <a:ln cap="flat" cmpd="sng" w="9525">
                          <a:solidFill>
                            <a:schemeClr val="accent2"/>
                          </a:solidFill>
                          <a:prstDash val="solid"/>
                          <a:miter lim="800000"/>
                          <a:headEnd len="med" w="med" type="none"/>
                          <a:tailEnd len="med" w="med" type="none"/>
                        </a:ln>
                      </p:spPr>
                    </p:cxnSp>
                    <p:cxnSp>
                      <p:nvCxnSpPr>
                        <p:cNvPr id="199" name="Google Shape;199;p2"/>
                        <p:cNvCxnSpPr/>
                        <p:nvPr/>
                      </p:nvCxnSpPr>
                      <p:spPr>
                        <a:xfrm flipH="1" rot="-10140000">
                          <a:off x="1811" y="1299"/>
                          <a:ext cx="819" cy="1726"/>
                        </a:xfrm>
                        <a:prstGeom prst="straightConnector1">
                          <a:avLst/>
                        </a:prstGeom>
                        <a:noFill/>
                        <a:ln cap="flat" cmpd="sng" w="9525">
                          <a:solidFill>
                            <a:schemeClr val="accent2"/>
                          </a:solidFill>
                          <a:prstDash val="solid"/>
                          <a:miter lim="800000"/>
                          <a:headEnd len="med" w="med" type="none"/>
                          <a:tailEnd len="med" w="med" type="none"/>
                        </a:ln>
                      </p:spPr>
                    </p:cxnSp>
                    <p:cxnSp>
                      <p:nvCxnSpPr>
                        <p:cNvPr id="200" name="Google Shape;200;p2"/>
                        <p:cNvCxnSpPr/>
                        <p:nvPr/>
                      </p:nvCxnSpPr>
                      <p:spPr>
                        <a:xfrm flipH="1" rot="-9660000">
                          <a:off x="1963" y="1148"/>
                          <a:ext cx="383" cy="1895"/>
                        </a:xfrm>
                        <a:prstGeom prst="straightConnector1">
                          <a:avLst/>
                        </a:prstGeom>
                        <a:noFill/>
                        <a:ln cap="flat" cmpd="sng" w="9525">
                          <a:solidFill>
                            <a:schemeClr val="accent2"/>
                          </a:solidFill>
                          <a:prstDash val="solid"/>
                          <a:miter lim="800000"/>
                          <a:headEnd len="med" w="med" type="none"/>
                          <a:tailEnd len="med" w="med" type="none"/>
                        </a:ln>
                      </p:spPr>
                    </p:cxnSp>
                    <p:cxnSp>
                      <p:nvCxnSpPr>
                        <p:cNvPr id="201" name="Google Shape;201;p2"/>
                        <p:cNvCxnSpPr/>
                        <p:nvPr/>
                      </p:nvCxnSpPr>
                      <p:spPr>
                        <a:xfrm flipH="1" rot="-9720000">
                          <a:off x="1921" y="1332"/>
                          <a:ext cx="744" cy="1766"/>
                        </a:xfrm>
                        <a:prstGeom prst="straightConnector1">
                          <a:avLst/>
                        </a:prstGeom>
                        <a:noFill/>
                        <a:ln cap="flat" cmpd="sng" w="9525">
                          <a:solidFill>
                            <a:schemeClr val="accent2"/>
                          </a:solidFill>
                          <a:prstDash val="solid"/>
                          <a:miter lim="800000"/>
                          <a:headEnd len="med" w="med" type="none"/>
                          <a:tailEnd len="med" w="med" type="none"/>
                        </a:ln>
                      </p:spPr>
                    </p:cxnSp>
                    <p:cxnSp>
                      <p:nvCxnSpPr>
                        <p:cNvPr id="202" name="Google Shape;202;p2"/>
                        <p:cNvCxnSpPr/>
                        <p:nvPr/>
                      </p:nvCxnSpPr>
                      <p:spPr>
                        <a:xfrm flipH="1" rot="-8580000">
                          <a:off x="2217" y="1314"/>
                          <a:ext cx="311" cy="1917"/>
                        </a:xfrm>
                        <a:prstGeom prst="straightConnector1">
                          <a:avLst/>
                        </a:prstGeom>
                        <a:noFill/>
                        <a:ln cap="flat" cmpd="sng" w="9525">
                          <a:solidFill>
                            <a:schemeClr val="accent2"/>
                          </a:solidFill>
                          <a:prstDash val="solid"/>
                          <a:miter lim="800000"/>
                          <a:headEnd len="med" w="med" type="none"/>
                          <a:tailEnd len="med" w="med" type="none"/>
                        </a:ln>
                      </p:spPr>
                    </p:cxnSp>
                    <p:cxnSp>
                      <p:nvCxnSpPr>
                        <p:cNvPr id="203" name="Google Shape;203;p2"/>
                        <p:cNvCxnSpPr/>
                        <p:nvPr/>
                      </p:nvCxnSpPr>
                      <p:spPr>
                        <a:xfrm flipH="1" rot="-9120000">
                          <a:off x="2039" y="1549"/>
                          <a:ext cx="895" cy="1722"/>
                        </a:xfrm>
                        <a:prstGeom prst="straightConnector1">
                          <a:avLst/>
                        </a:prstGeom>
                        <a:noFill/>
                        <a:ln cap="flat" cmpd="sng" w="9525">
                          <a:solidFill>
                            <a:schemeClr val="accent2"/>
                          </a:solidFill>
                          <a:prstDash val="solid"/>
                          <a:miter lim="800000"/>
                          <a:headEnd len="med" w="med" type="none"/>
                          <a:tailEnd len="med" w="med" type="none"/>
                        </a:ln>
                      </p:spPr>
                    </p:cxnSp>
                    <p:cxnSp>
                      <p:nvCxnSpPr>
                        <p:cNvPr id="204" name="Google Shape;204;p2"/>
                        <p:cNvCxnSpPr/>
                        <p:nvPr/>
                      </p:nvCxnSpPr>
                      <p:spPr>
                        <a:xfrm flipH="1" rot="-9120000">
                          <a:off x="2024" y="1649"/>
                          <a:ext cx="1049" cy="1661"/>
                        </a:xfrm>
                        <a:prstGeom prst="straightConnector1">
                          <a:avLst/>
                        </a:prstGeom>
                        <a:noFill/>
                        <a:ln cap="flat" cmpd="sng" w="9525">
                          <a:solidFill>
                            <a:schemeClr val="accent2"/>
                          </a:solidFill>
                          <a:prstDash val="solid"/>
                          <a:miter lim="800000"/>
                          <a:headEnd len="med" w="med" type="none"/>
                          <a:tailEnd len="med" w="med" type="none"/>
                        </a:ln>
                      </p:spPr>
                    </p:cxnSp>
                    <p:cxnSp>
                      <p:nvCxnSpPr>
                        <p:cNvPr id="205" name="Google Shape;205;p2"/>
                        <p:cNvCxnSpPr/>
                        <p:nvPr/>
                      </p:nvCxnSpPr>
                      <p:spPr>
                        <a:xfrm flipH="1" rot="-9120000">
                          <a:off x="1985" y="1876"/>
                          <a:ext cx="1357" cy="1516"/>
                        </a:xfrm>
                        <a:prstGeom prst="straightConnector1">
                          <a:avLst/>
                        </a:prstGeom>
                        <a:noFill/>
                        <a:ln cap="flat" cmpd="sng" w="9525">
                          <a:solidFill>
                            <a:schemeClr val="accent2"/>
                          </a:solidFill>
                          <a:prstDash val="solid"/>
                          <a:miter lim="800000"/>
                          <a:headEnd len="med" w="med" type="none"/>
                          <a:tailEnd len="med" w="med" type="none"/>
                        </a:ln>
                      </p:spPr>
                    </p:cxnSp>
                    <p:cxnSp>
                      <p:nvCxnSpPr>
                        <p:cNvPr id="206" name="Google Shape;206;p2"/>
                        <p:cNvCxnSpPr/>
                        <p:nvPr/>
                      </p:nvCxnSpPr>
                      <p:spPr>
                        <a:xfrm flipH="1" rot="-9120000">
                          <a:off x="1936" y="2115"/>
                          <a:ext cx="1686" cy="1356"/>
                        </a:xfrm>
                        <a:prstGeom prst="straightConnector1">
                          <a:avLst/>
                        </a:prstGeom>
                        <a:noFill/>
                        <a:ln cap="flat" cmpd="sng" w="9525">
                          <a:solidFill>
                            <a:schemeClr val="accent2"/>
                          </a:solidFill>
                          <a:prstDash val="solid"/>
                          <a:miter lim="800000"/>
                          <a:headEnd len="med" w="med" type="none"/>
                          <a:tailEnd len="med" w="med" type="none"/>
                        </a:ln>
                      </p:spPr>
                    </p:cxnSp>
                    <p:cxnSp>
                      <p:nvCxnSpPr>
                        <p:cNvPr id="207" name="Google Shape;207;p2"/>
                        <p:cNvCxnSpPr/>
                        <p:nvPr/>
                      </p:nvCxnSpPr>
                      <p:spPr>
                        <a:xfrm flipH="1" rot="-9120000">
                          <a:off x="1897" y="2287"/>
                          <a:ext cx="1880" cy="1225"/>
                        </a:xfrm>
                        <a:prstGeom prst="straightConnector1">
                          <a:avLst/>
                        </a:prstGeom>
                        <a:noFill/>
                        <a:ln cap="flat" cmpd="sng" w="9525">
                          <a:solidFill>
                            <a:schemeClr val="accent2"/>
                          </a:solidFill>
                          <a:prstDash val="solid"/>
                          <a:miter lim="800000"/>
                          <a:headEnd len="med" w="med" type="none"/>
                          <a:tailEnd len="med" w="med" type="none"/>
                        </a:ln>
                      </p:spPr>
                    </p:cxnSp>
                    <p:cxnSp>
                      <p:nvCxnSpPr>
                        <p:cNvPr id="208" name="Google Shape;208;p2"/>
                        <p:cNvCxnSpPr/>
                        <p:nvPr/>
                      </p:nvCxnSpPr>
                      <p:spPr>
                        <a:xfrm flipH="1" rot="-9120000">
                          <a:off x="1855" y="2458"/>
                          <a:ext cx="2060" cy="1096"/>
                        </a:xfrm>
                        <a:prstGeom prst="straightConnector1">
                          <a:avLst/>
                        </a:prstGeom>
                        <a:noFill/>
                        <a:ln cap="flat" cmpd="sng" w="9525">
                          <a:solidFill>
                            <a:schemeClr val="accent2"/>
                          </a:solidFill>
                          <a:prstDash val="solid"/>
                          <a:miter lim="800000"/>
                          <a:headEnd len="med" w="med" type="none"/>
                          <a:tailEnd len="med" w="med" type="none"/>
                        </a:ln>
                      </p:spPr>
                    </p:cxnSp>
                    <p:cxnSp>
                      <p:nvCxnSpPr>
                        <p:cNvPr id="209" name="Google Shape;209;p2"/>
                        <p:cNvCxnSpPr/>
                        <p:nvPr/>
                      </p:nvCxnSpPr>
                      <p:spPr>
                        <a:xfrm flipH="1" rot="-9120000">
                          <a:off x="1823" y="2640"/>
                          <a:ext cx="2224" cy="956"/>
                        </a:xfrm>
                        <a:prstGeom prst="straightConnector1">
                          <a:avLst/>
                        </a:prstGeom>
                        <a:noFill/>
                        <a:ln cap="flat" cmpd="sng" w="9525">
                          <a:solidFill>
                            <a:schemeClr val="accent2"/>
                          </a:solidFill>
                          <a:prstDash val="solid"/>
                          <a:miter lim="800000"/>
                          <a:headEnd len="med" w="med" type="none"/>
                          <a:tailEnd len="med" w="med" type="none"/>
                        </a:ln>
                      </p:spPr>
                    </p:cxnSp>
                    <p:cxnSp>
                      <p:nvCxnSpPr>
                        <p:cNvPr id="210" name="Google Shape;210;p2"/>
                        <p:cNvCxnSpPr/>
                        <p:nvPr/>
                      </p:nvCxnSpPr>
                      <p:spPr>
                        <a:xfrm flipH="1" rot="-9120000">
                          <a:off x="1737" y="3059"/>
                          <a:ext cx="2520" cy="614"/>
                        </a:xfrm>
                        <a:prstGeom prst="straightConnector1">
                          <a:avLst/>
                        </a:prstGeom>
                        <a:noFill/>
                        <a:ln cap="flat" cmpd="sng" w="9525">
                          <a:solidFill>
                            <a:schemeClr val="accent2"/>
                          </a:solidFill>
                          <a:prstDash val="solid"/>
                          <a:miter lim="800000"/>
                          <a:headEnd len="med" w="med" type="none"/>
                          <a:tailEnd len="med" w="med" type="none"/>
                        </a:ln>
                      </p:spPr>
                    </p:cxnSp>
                    <p:cxnSp>
                      <p:nvCxnSpPr>
                        <p:cNvPr id="211" name="Google Shape;211;p2"/>
                        <p:cNvCxnSpPr/>
                        <p:nvPr/>
                      </p:nvCxnSpPr>
                      <p:spPr>
                        <a:xfrm rot="1620000">
                          <a:off x="1324" y="3150"/>
                          <a:ext cx="472" cy="1120"/>
                        </a:xfrm>
                        <a:prstGeom prst="straightConnector1">
                          <a:avLst/>
                        </a:prstGeom>
                        <a:noFill/>
                        <a:ln cap="flat" cmpd="sng" w="9525">
                          <a:solidFill>
                            <a:schemeClr val="accent2"/>
                          </a:solidFill>
                          <a:prstDash val="solid"/>
                          <a:miter lim="800000"/>
                          <a:headEnd len="med" w="med" type="none"/>
                          <a:tailEnd len="med" w="med" type="none"/>
                        </a:ln>
                      </p:spPr>
                    </p:cxnSp>
                    <p:cxnSp>
                      <p:nvCxnSpPr>
                        <p:cNvPr id="212" name="Google Shape;212;p2"/>
                        <p:cNvCxnSpPr/>
                        <p:nvPr/>
                      </p:nvCxnSpPr>
                      <p:spPr>
                        <a:xfrm flipH="1" rot="1680000">
                          <a:off x="1121" y="2961"/>
                          <a:ext cx="220" cy="1012"/>
                        </a:xfrm>
                        <a:prstGeom prst="straightConnector1">
                          <a:avLst/>
                        </a:prstGeom>
                        <a:noFill/>
                        <a:ln cap="flat" cmpd="sng" w="9525">
                          <a:solidFill>
                            <a:schemeClr val="accent2"/>
                          </a:solidFill>
                          <a:prstDash val="solid"/>
                          <a:miter lim="800000"/>
                          <a:headEnd len="med" w="med" type="none"/>
                          <a:tailEnd len="med" w="med" type="none"/>
                        </a:ln>
                      </p:spPr>
                    </p:cxnSp>
                    <p:cxnSp>
                      <p:nvCxnSpPr>
                        <p:cNvPr id="213" name="Google Shape;213;p2"/>
                        <p:cNvCxnSpPr/>
                        <p:nvPr/>
                      </p:nvCxnSpPr>
                      <p:spPr>
                        <a:xfrm flipH="1" rot="1680000">
                          <a:off x="1041" y="2935"/>
                          <a:ext cx="304" cy="990"/>
                        </a:xfrm>
                        <a:prstGeom prst="straightConnector1">
                          <a:avLst/>
                        </a:prstGeom>
                        <a:noFill/>
                        <a:ln cap="flat" cmpd="sng" w="9525">
                          <a:solidFill>
                            <a:schemeClr val="accent2"/>
                          </a:solidFill>
                          <a:prstDash val="solid"/>
                          <a:miter lim="800000"/>
                          <a:headEnd len="med" w="med" type="none"/>
                          <a:tailEnd len="med" w="med" type="none"/>
                        </a:ln>
                      </p:spPr>
                    </p:cxnSp>
                    <p:cxnSp>
                      <p:nvCxnSpPr>
                        <p:cNvPr id="214" name="Google Shape;214;p2"/>
                        <p:cNvCxnSpPr/>
                        <p:nvPr/>
                      </p:nvCxnSpPr>
                      <p:spPr>
                        <a:xfrm flipH="1" rot="1680000">
                          <a:off x="957" y="2910"/>
                          <a:ext cx="394" cy="971"/>
                        </a:xfrm>
                        <a:prstGeom prst="straightConnector1">
                          <a:avLst/>
                        </a:prstGeom>
                        <a:noFill/>
                        <a:ln cap="flat" cmpd="sng" w="9525">
                          <a:solidFill>
                            <a:schemeClr val="accent2"/>
                          </a:solidFill>
                          <a:prstDash val="solid"/>
                          <a:miter lim="800000"/>
                          <a:headEnd len="med" w="med" type="none"/>
                          <a:tailEnd len="med" w="med" type="none"/>
                        </a:ln>
                      </p:spPr>
                    </p:cxnSp>
                    <p:cxnSp>
                      <p:nvCxnSpPr>
                        <p:cNvPr id="215" name="Google Shape;215;p2"/>
                        <p:cNvCxnSpPr/>
                        <p:nvPr/>
                      </p:nvCxnSpPr>
                      <p:spPr>
                        <a:xfrm flipH="1" rot="1680000">
                          <a:off x="880" y="2885"/>
                          <a:ext cx="478" cy="943"/>
                        </a:xfrm>
                        <a:prstGeom prst="straightConnector1">
                          <a:avLst/>
                        </a:prstGeom>
                        <a:noFill/>
                        <a:ln cap="flat" cmpd="sng" w="9525">
                          <a:solidFill>
                            <a:schemeClr val="accent2"/>
                          </a:solidFill>
                          <a:prstDash val="solid"/>
                          <a:miter lim="800000"/>
                          <a:headEnd len="med" w="med" type="none"/>
                          <a:tailEnd len="med" w="med" type="none"/>
                        </a:ln>
                      </p:spPr>
                    </p:cxnSp>
                    <p:cxnSp>
                      <p:nvCxnSpPr>
                        <p:cNvPr id="216" name="Google Shape;216;p2"/>
                        <p:cNvCxnSpPr/>
                        <p:nvPr/>
                      </p:nvCxnSpPr>
                      <p:spPr>
                        <a:xfrm flipH="1" rot="1680000">
                          <a:off x="801" y="2863"/>
                          <a:ext cx="561" cy="910"/>
                        </a:xfrm>
                        <a:prstGeom prst="straightConnector1">
                          <a:avLst/>
                        </a:prstGeom>
                        <a:noFill/>
                        <a:ln cap="flat" cmpd="sng" w="9525">
                          <a:solidFill>
                            <a:schemeClr val="accent2"/>
                          </a:solidFill>
                          <a:prstDash val="solid"/>
                          <a:miter lim="800000"/>
                          <a:headEnd len="med" w="med" type="none"/>
                          <a:tailEnd len="med" w="med" type="none"/>
                        </a:ln>
                      </p:spPr>
                    </p:cxnSp>
                    <p:cxnSp>
                      <p:nvCxnSpPr>
                        <p:cNvPr id="217" name="Google Shape;217;p2"/>
                        <p:cNvCxnSpPr/>
                        <p:nvPr/>
                      </p:nvCxnSpPr>
                      <p:spPr>
                        <a:xfrm flipH="1" rot="1680000">
                          <a:off x="717" y="2836"/>
                          <a:ext cx="656" cy="878"/>
                        </a:xfrm>
                        <a:prstGeom prst="straightConnector1">
                          <a:avLst/>
                        </a:prstGeom>
                        <a:noFill/>
                        <a:ln cap="flat" cmpd="sng" w="9525">
                          <a:solidFill>
                            <a:schemeClr val="accent2"/>
                          </a:solidFill>
                          <a:prstDash val="solid"/>
                          <a:miter lim="800000"/>
                          <a:headEnd len="med" w="med" type="none"/>
                          <a:tailEnd len="med" w="med" type="none"/>
                        </a:ln>
                      </p:spPr>
                    </p:cxnSp>
                    <p:cxnSp>
                      <p:nvCxnSpPr>
                        <p:cNvPr id="218" name="Google Shape;218;p2"/>
                        <p:cNvCxnSpPr/>
                        <p:nvPr/>
                      </p:nvCxnSpPr>
                      <p:spPr>
                        <a:xfrm flipH="1" rot="1680000">
                          <a:off x="631" y="2810"/>
                          <a:ext cx="752" cy="842"/>
                        </a:xfrm>
                        <a:prstGeom prst="straightConnector1">
                          <a:avLst/>
                        </a:prstGeom>
                        <a:noFill/>
                        <a:ln cap="flat" cmpd="sng" w="9525">
                          <a:solidFill>
                            <a:schemeClr val="accent2"/>
                          </a:solidFill>
                          <a:prstDash val="solid"/>
                          <a:miter lim="800000"/>
                          <a:headEnd len="med" w="med" type="none"/>
                          <a:tailEnd len="med" w="med" type="none"/>
                        </a:ln>
                      </p:spPr>
                    </p:cxnSp>
                    <p:cxnSp>
                      <p:nvCxnSpPr>
                        <p:cNvPr id="219" name="Google Shape;219;p2"/>
                        <p:cNvCxnSpPr/>
                        <p:nvPr/>
                      </p:nvCxnSpPr>
                      <p:spPr>
                        <a:xfrm flipH="1" rot="1680000">
                          <a:off x="462" y="2758"/>
                          <a:ext cx="946" cy="751"/>
                        </a:xfrm>
                        <a:prstGeom prst="straightConnector1">
                          <a:avLst/>
                        </a:prstGeom>
                        <a:noFill/>
                        <a:ln cap="flat" cmpd="sng" w="9525">
                          <a:solidFill>
                            <a:schemeClr val="accent2"/>
                          </a:solidFill>
                          <a:prstDash val="solid"/>
                          <a:miter lim="800000"/>
                          <a:headEnd len="med" w="med" type="none"/>
                          <a:tailEnd len="med" w="med" type="none"/>
                        </a:ln>
                      </p:spPr>
                    </p:cxnSp>
                    <p:cxnSp>
                      <p:nvCxnSpPr>
                        <p:cNvPr id="220" name="Google Shape;220;p2"/>
                        <p:cNvCxnSpPr/>
                        <p:nvPr/>
                      </p:nvCxnSpPr>
                      <p:spPr>
                        <a:xfrm flipH="1" rot="1680000">
                          <a:off x="365" y="2729"/>
                          <a:ext cx="1058" cy="696"/>
                        </a:xfrm>
                        <a:prstGeom prst="straightConnector1">
                          <a:avLst/>
                        </a:prstGeom>
                        <a:noFill/>
                        <a:ln cap="flat" cmpd="sng" w="9525">
                          <a:solidFill>
                            <a:schemeClr val="accent2"/>
                          </a:solidFill>
                          <a:prstDash val="solid"/>
                          <a:miter lim="800000"/>
                          <a:headEnd len="med" w="med" type="none"/>
                          <a:tailEnd len="med" w="med" type="none"/>
                        </a:ln>
                      </p:spPr>
                    </p:cxnSp>
                    <p:cxnSp>
                      <p:nvCxnSpPr>
                        <p:cNvPr id="221" name="Google Shape;221;p2"/>
                        <p:cNvCxnSpPr/>
                        <p:nvPr/>
                      </p:nvCxnSpPr>
                      <p:spPr>
                        <a:xfrm flipH="1" rot="1680000">
                          <a:off x="265" y="2697"/>
                          <a:ext cx="1174" cy="636"/>
                        </a:xfrm>
                        <a:prstGeom prst="straightConnector1">
                          <a:avLst/>
                        </a:prstGeom>
                        <a:noFill/>
                        <a:ln cap="flat" cmpd="sng" w="9525">
                          <a:solidFill>
                            <a:schemeClr val="accent2"/>
                          </a:solidFill>
                          <a:prstDash val="solid"/>
                          <a:miter lim="800000"/>
                          <a:headEnd len="med" w="med" type="none"/>
                          <a:tailEnd len="med" w="med" type="none"/>
                        </a:ln>
                      </p:spPr>
                    </p:cxnSp>
                    <p:cxnSp>
                      <p:nvCxnSpPr>
                        <p:cNvPr id="222" name="Google Shape;222;p2"/>
                        <p:cNvCxnSpPr/>
                        <p:nvPr/>
                      </p:nvCxnSpPr>
                      <p:spPr>
                        <a:xfrm flipH="1" rot="1680000">
                          <a:off x="55" y="2632"/>
                          <a:ext cx="1431" cy="481"/>
                        </a:xfrm>
                        <a:prstGeom prst="straightConnector1">
                          <a:avLst/>
                        </a:prstGeom>
                        <a:noFill/>
                        <a:ln cap="flat" cmpd="sng" w="9525">
                          <a:solidFill>
                            <a:schemeClr val="accent2"/>
                          </a:solidFill>
                          <a:prstDash val="solid"/>
                          <a:miter lim="800000"/>
                          <a:headEnd len="med" w="med" type="none"/>
                          <a:tailEnd len="med" w="med" type="none"/>
                        </a:ln>
                      </p:spPr>
                    </p:cxnSp>
                    <p:cxnSp>
                      <p:nvCxnSpPr>
                        <p:cNvPr id="223" name="Google Shape;223;p2"/>
                        <p:cNvCxnSpPr/>
                        <p:nvPr/>
                      </p:nvCxnSpPr>
                      <p:spPr>
                        <a:xfrm flipH="1" rot="1680000">
                          <a:off x="-1" y="2607"/>
                          <a:ext cx="1513" cy="371"/>
                        </a:xfrm>
                        <a:prstGeom prst="straightConnector1">
                          <a:avLst/>
                        </a:prstGeom>
                        <a:noFill/>
                        <a:ln cap="flat" cmpd="sng" w="9525">
                          <a:solidFill>
                            <a:schemeClr val="accent2"/>
                          </a:solidFill>
                          <a:prstDash val="solid"/>
                          <a:miter lim="800000"/>
                          <a:headEnd len="med" w="med" type="none"/>
                          <a:tailEnd len="med" w="med" type="none"/>
                        </a:ln>
                      </p:spPr>
                    </p:cxnSp>
                    <p:cxnSp>
                      <p:nvCxnSpPr>
                        <p:cNvPr id="224" name="Google Shape;224;p2"/>
                        <p:cNvCxnSpPr/>
                        <p:nvPr/>
                      </p:nvCxnSpPr>
                      <p:spPr>
                        <a:xfrm flipH="1" rot="1680000">
                          <a:off x="-72" y="2570"/>
                          <a:ext cx="1648" cy="107"/>
                        </a:xfrm>
                        <a:prstGeom prst="straightConnector1">
                          <a:avLst/>
                        </a:prstGeom>
                        <a:noFill/>
                        <a:ln cap="flat" cmpd="sng" w="9525">
                          <a:solidFill>
                            <a:schemeClr val="accent2"/>
                          </a:solidFill>
                          <a:prstDash val="solid"/>
                          <a:miter lim="800000"/>
                          <a:headEnd len="med" w="med" type="none"/>
                          <a:tailEnd len="med" w="med" type="none"/>
                        </a:ln>
                      </p:spPr>
                    </p:cxnSp>
                    <p:cxnSp>
                      <p:nvCxnSpPr>
                        <p:cNvPr id="225" name="Google Shape;225;p2"/>
                        <p:cNvCxnSpPr/>
                        <p:nvPr/>
                      </p:nvCxnSpPr>
                      <p:spPr>
                        <a:xfrm rot="-9180000">
                          <a:off x="-237" y="1095"/>
                          <a:ext cx="2219" cy="1364"/>
                        </a:xfrm>
                        <a:prstGeom prst="straightConnector1">
                          <a:avLst/>
                        </a:prstGeom>
                        <a:noFill/>
                        <a:ln cap="flat" cmpd="sng" w="9525">
                          <a:solidFill>
                            <a:schemeClr val="accent2"/>
                          </a:solidFill>
                          <a:prstDash val="solid"/>
                          <a:miter lim="800000"/>
                          <a:headEnd len="med" w="med" type="none"/>
                          <a:tailEnd len="med" w="med" type="none"/>
                        </a:ln>
                      </p:spPr>
                    </p:cxnSp>
                    <p:cxnSp>
                      <p:nvCxnSpPr>
                        <p:cNvPr id="226" name="Google Shape;226;p2"/>
                        <p:cNvCxnSpPr/>
                        <p:nvPr/>
                      </p:nvCxnSpPr>
                      <p:spPr>
                        <a:xfrm rot="-9180000">
                          <a:off x="-43" y="962"/>
                          <a:ext cx="2071" cy="1541"/>
                        </a:xfrm>
                        <a:prstGeom prst="straightConnector1">
                          <a:avLst/>
                        </a:prstGeom>
                        <a:noFill/>
                        <a:ln cap="flat" cmpd="sng" w="9525">
                          <a:solidFill>
                            <a:schemeClr val="accent2"/>
                          </a:solidFill>
                          <a:prstDash val="solid"/>
                          <a:miter lim="800000"/>
                          <a:headEnd len="med" w="med" type="none"/>
                          <a:tailEnd len="med" w="med" type="none"/>
                        </a:ln>
                      </p:spPr>
                    </p:cxnSp>
                    <p:cxnSp>
                      <p:nvCxnSpPr>
                        <p:cNvPr id="227" name="Google Shape;227;p2"/>
                        <p:cNvCxnSpPr/>
                        <p:nvPr/>
                      </p:nvCxnSpPr>
                      <p:spPr>
                        <a:xfrm rot="-9180000">
                          <a:off x="418" y="826"/>
                          <a:ext cx="1672" cy="1780"/>
                        </a:xfrm>
                        <a:prstGeom prst="straightConnector1">
                          <a:avLst/>
                        </a:prstGeom>
                        <a:noFill/>
                        <a:ln cap="flat" cmpd="sng" w="9525">
                          <a:solidFill>
                            <a:schemeClr val="accent2"/>
                          </a:solidFill>
                          <a:prstDash val="solid"/>
                          <a:miter lim="800000"/>
                          <a:headEnd len="med" w="med" type="none"/>
                          <a:tailEnd len="med" w="med" type="none"/>
                        </a:ln>
                      </p:spPr>
                    </p:cxnSp>
                    <p:cxnSp>
                      <p:nvCxnSpPr>
                        <p:cNvPr id="228" name="Google Shape;228;p2"/>
                        <p:cNvCxnSpPr/>
                        <p:nvPr/>
                      </p:nvCxnSpPr>
                      <p:spPr>
                        <a:xfrm rot="-9180000">
                          <a:off x="634" y="808"/>
                          <a:ext cx="1473" cy="1852"/>
                        </a:xfrm>
                        <a:prstGeom prst="straightConnector1">
                          <a:avLst/>
                        </a:prstGeom>
                        <a:noFill/>
                        <a:ln cap="flat" cmpd="sng" w="9525">
                          <a:solidFill>
                            <a:schemeClr val="accent2"/>
                          </a:solidFill>
                          <a:prstDash val="solid"/>
                          <a:miter lim="800000"/>
                          <a:headEnd len="med" w="med" type="none"/>
                          <a:tailEnd len="med" w="med" type="none"/>
                        </a:ln>
                      </p:spPr>
                    </p:cxnSp>
                    <p:cxnSp>
                      <p:nvCxnSpPr>
                        <p:cNvPr id="229" name="Google Shape;229;p2"/>
                        <p:cNvCxnSpPr/>
                        <p:nvPr/>
                      </p:nvCxnSpPr>
                      <p:spPr>
                        <a:xfrm rot="-9180000">
                          <a:off x="1094" y="827"/>
                          <a:ext cx="1030" cy="1945"/>
                        </a:xfrm>
                        <a:prstGeom prst="straightConnector1">
                          <a:avLst/>
                        </a:prstGeom>
                        <a:noFill/>
                        <a:ln cap="flat" cmpd="sng" w="9525">
                          <a:solidFill>
                            <a:schemeClr val="accent2"/>
                          </a:solidFill>
                          <a:prstDash val="solid"/>
                          <a:miter lim="800000"/>
                          <a:headEnd len="med" w="med" type="none"/>
                          <a:tailEnd len="med" w="med" type="none"/>
                        </a:ln>
                      </p:spPr>
                    </p:cxnSp>
                    <p:cxnSp>
                      <p:nvCxnSpPr>
                        <p:cNvPr id="230" name="Google Shape;230;p2"/>
                        <p:cNvCxnSpPr/>
                        <p:nvPr/>
                      </p:nvCxnSpPr>
                      <p:spPr>
                        <a:xfrm rot="-9180000">
                          <a:off x="1302" y="857"/>
                          <a:ext cx="829" cy="1970"/>
                        </a:xfrm>
                        <a:prstGeom prst="straightConnector1">
                          <a:avLst/>
                        </a:prstGeom>
                        <a:noFill/>
                        <a:ln cap="flat" cmpd="sng" w="9525">
                          <a:solidFill>
                            <a:schemeClr val="accent2"/>
                          </a:solidFill>
                          <a:prstDash val="solid"/>
                          <a:miter lim="800000"/>
                          <a:headEnd len="med" w="med" type="none"/>
                          <a:tailEnd len="med" w="med" type="none"/>
                        </a:ln>
                      </p:spPr>
                    </p:cxnSp>
                    <p:cxnSp>
                      <p:nvCxnSpPr>
                        <p:cNvPr id="231" name="Google Shape;231;p2"/>
                        <p:cNvCxnSpPr/>
                        <p:nvPr/>
                      </p:nvCxnSpPr>
                      <p:spPr>
                        <a:xfrm rot="-9180000">
                          <a:off x="1496" y="901"/>
                          <a:ext cx="633" cy="1978"/>
                        </a:xfrm>
                        <a:prstGeom prst="straightConnector1">
                          <a:avLst/>
                        </a:prstGeom>
                        <a:noFill/>
                        <a:ln cap="flat" cmpd="sng" w="9525">
                          <a:solidFill>
                            <a:schemeClr val="accent2"/>
                          </a:solidFill>
                          <a:prstDash val="solid"/>
                          <a:miter lim="800000"/>
                          <a:headEnd len="med" w="med" type="none"/>
                          <a:tailEnd len="med" w="med" type="none"/>
                        </a:ln>
                      </p:spPr>
                    </p:cxnSp>
                    <p:cxnSp>
                      <p:nvCxnSpPr>
                        <p:cNvPr id="232" name="Google Shape;232;p2"/>
                        <p:cNvCxnSpPr/>
                        <p:nvPr/>
                      </p:nvCxnSpPr>
                      <p:spPr>
                        <a:xfrm rot="-9180000">
                          <a:off x="1679" y="952"/>
                          <a:ext cx="447" cy="1978"/>
                        </a:xfrm>
                        <a:prstGeom prst="straightConnector1">
                          <a:avLst/>
                        </a:prstGeom>
                        <a:noFill/>
                        <a:ln cap="flat" cmpd="sng" w="9525">
                          <a:solidFill>
                            <a:schemeClr val="accent2"/>
                          </a:solidFill>
                          <a:prstDash val="solid"/>
                          <a:miter lim="800000"/>
                          <a:headEnd len="med" w="med" type="none"/>
                          <a:tailEnd len="med" w="med" type="none"/>
                        </a:ln>
                      </p:spPr>
                    </p:cxnSp>
                    <p:cxnSp>
                      <p:nvCxnSpPr>
                        <p:cNvPr id="233" name="Google Shape;233;p2"/>
                        <p:cNvCxnSpPr/>
                        <p:nvPr/>
                      </p:nvCxnSpPr>
                      <p:spPr>
                        <a:xfrm rot="-9180000">
                          <a:off x="1859" y="1013"/>
                          <a:ext cx="261" cy="1962"/>
                        </a:xfrm>
                        <a:prstGeom prst="straightConnector1">
                          <a:avLst/>
                        </a:prstGeom>
                        <a:noFill/>
                        <a:ln cap="flat" cmpd="sng" w="9525">
                          <a:solidFill>
                            <a:schemeClr val="accent2"/>
                          </a:solidFill>
                          <a:prstDash val="solid"/>
                          <a:miter lim="800000"/>
                          <a:headEnd len="med" w="med" type="none"/>
                          <a:tailEnd len="med" w="med" type="none"/>
                        </a:ln>
                      </p:spPr>
                    </p:cxnSp>
                  </p:grpSp>
                </p:grpSp>
              </p:grpSp>
            </p:grpSp>
          </p:grpSp>
          <p:grpSp>
            <p:nvGrpSpPr>
              <p:cNvPr id="234" name="Google Shape;234;p2"/>
              <p:cNvGrpSpPr/>
              <p:nvPr/>
            </p:nvGrpSpPr>
            <p:grpSpPr>
              <a:xfrm>
                <a:off x="402" y="1386"/>
                <a:ext cx="3162" cy="2934"/>
                <a:chOff x="2" y="1386"/>
                <a:chExt cx="3162" cy="2934"/>
              </a:xfrm>
            </p:grpSpPr>
            <p:cxnSp>
              <p:nvCxnSpPr>
                <p:cNvPr id="235" name="Google Shape;235;p2"/>
                <p:cNvCxnSpPr/>
                <p:nvPr/>
              </p:nvCxnSpPr>
              <p:spPr>
                <a:xfrm flipH="1" rot="-9120000">
                  <a:off x="2057" y="1454"/>
                  <a:ext cx="732" cy="1778"/>
                </a:xfrm>
                <a:prstGeom prst="straightConnector1">
                  <a:avLst/>
                </a:prstGeom>
                <a:noFill/>
                <a:ln cap="flat" cmpd="sng" w="9525">
                  <a:solidFill>
                    <a:schemeClr val="accent2"/>
                  </a:solidFill>
                  <a:prstDash val="solid"/>
                  <a:miter lim="800000"/>
                  <a:headEnd len="med" w="med" type="none"/>
                  <a:tailEnd len="med" w="med" type="none"/>
                </a:ln>
              </p:spPr>
            </p:cxnSp>
            <p:cxnSp>
              <p:nvCxnSpPr>
                <p:cNvPr id="236" name="Google Shape;236;p2"/>
                <p:cNvCxnSpPr/>
                <p:nvPr/>
              </p:nvCxnSpPr>
              <p:spPr>
                <a:xfrm rot="10800000">
                  <a:off x="870" y="3854"/>
                  <a:ext cx="223" cy="463"/>
                </a:xfrm>
                <a:prstGeom prst="straightConnector1">
                  <a:avLst/>
                </a:prstGeom>
                <a:noFill/>
                <a:ln cap="flat" cmpd="sng" w="19050">
                  <a:solidFill>
                    <a:schemeClr val="accent2"/>
                  </a:solidFill>
                  <a:prstDash val="solid"/>
                  <a:miter lim="800000"/>
                  <a:headEnd len="med" w="med" type="none"/>
                  <a:tailEnd len="med" w="med" type="none"/>
                </a:ln>
              </p:spPr>
            </p:cxnSp>
            <p:grpSp>
              <p:nvGrpSpPr>
                <p:cNvPr id="237" name="Google Shape;237;p2"/>
                <p:cNvGrpSpPr/>
                <p:nvPr/>
              </p:nvGrpSpPr>
              <p:grpSpPr>
                <a:xfrm>
                  <a:off x="2" y="2738"/>
                  <a:ext cx="1317" cy="1582"/>
                  <a:chOff x="2" y="2738"/>
                  <a:chExt cx="1317" cy="1582"/>
                </a:xfrm>
              </p:grpSpPr>
              <p:cxnSp>
                <p:nvCxnSpPr>
                  <p:cNvPr id="238" name="Google Shape;238;p2"/>
                  <p:cNvCxnSpPr/>
                  <p:nvPr/>
                </p:nvCxnSpPr>
                <p:spPr>
                  <a:xfrm flipH="1">
                    <a:off x="697" y="3855"/>
                    <a:ext cx="173" cy="187"/>
                  </a:xfrm>
                  <a:prstGeom prst="straightConnector1">
                    <a:avLst/>
                  </a:prstGeom>
                  <a:noFill/>
                  <a:ln cap="flat" cmpd="sng" w="19050">
                    <a:solidFill>
                      <a:schemeClr val="accent2"/>
                    </a:solidFill>
                    <a:prstDash val="solid"/>
                    <a:miter lim="800000"/>
                    <a:headEnd len="med" w="med" type="none"/>
                    <a:tailEnd len="med" w="med" type="none"/>
                  </a:ln>
                </p:spPr>
              </p:cxnSp>
              <p:sp>
                <p:nvSpPr>
                  <p:cNvPr id="239" name="Google Shape;239;p2"/>
                  <p:cNvSpPr/>
                  <p:nvPr/>
                </p:nvSpPr>
                <p:spPr>
                  <a:xfrm>
                    <a:off x="2" y="3218"/>
                    <a:ext cx="1006" cy="1102"/>
                  </a:xfrm>
                  <a:custGeom>
                    <a:rect b="b" l="l" r="r" t="t"/>
                    <a:pathLst>
                      <a:path extrusionOk="0" h="1102" w="1006">
                        <a:moveTo>
                          <a:pt x="1006" y="1102"/>
                        </a:moveTo>
                        <a:lnTo>
                          <a:pt x="696" y="823"/>
                        </a:lnTo>
                        <a:lnTo>
                          <a:pt x="333" y="447"/>
                        </a:lnTo>
                        <a:lnTo>
                          <a:pt x="51" y="76"/>
                        </a:lnTo>
                        <a:lnTo>
                          <a:pt x="0" y="0"/>
                        </a:lnTo>
                      </a:path>
                    </a:pathLst>
                  </a:custGeom>
                  <a:noFill/>
                  <a:ln cap="flat" cmpd="sng" w="19050">
                    <a:solidFill>
                      <a:schemeClr val="accent2"/>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40" name="Google Shape;240;p2"/>
                  <p:cNvCxnSpPr/>
                  <p:nvPr/>
                </p:nvCxnSpPr>
                <p:spPr>
                  <a:xfrm flipH="1">
                    <a:off x="1242" y="4231"/>
                    <a:ext cx="77" cy="88"/>
                  </a:xfrm>
                  <a:prstGeom prst="straightConnector1">
                    <a:avLst/>
                  </a:prstGeom>
                  <a:noFill/>
                  <a:ln cap="flat" cmpd="sng" w="19050">
                    <a:solidFill>
                      <a:schemeClr val="accent2"/>
                    </a:solidFill>
                    <a:prstDash val="solid"/>
                    <a:miter lim="800000"/>
                    <a:headEnd len="med" w="med" type="none"/>
                    <a:tailEnd len="med" w="med" type="none"/>
                  </a:ln>
                </p:spPr>
              </p:cxnSp>
              <p:cxnSp>
                <p:nvCxnSpPr>
                  <p:cNvPr id="241" name="Google Shape;241;p2"/>
                  <p:cNvCxnSpPr/>
                  <p:nvPr/>
                </p:nvCxnSpPr>
                <p:spPr>
                  <a:xfrm rot="10800000">
                    <a:off x="340" y="3668"/>
                    <a:ext cx="532" cy="185"/>
                  </a:xfrm>
                  <a:prstGeom prst="straightConnector1">
                    <a:avLst/>
                  </a:prstGeom>
                  <a:noFill/>
                  <a:ln cap="flat" cmpd="sng" w="19050">
                    <a:solidFill>
                      <a:schemeClr val="accent2"/>
                    </a:solidFill>
                    <a:prstDash val="solid"/>
                    <a:miter lim="800000"/>
                    <a:headEnd len="med" w="med" type="none"/>
                    <a:tailEnd len="med" w="med" type="none"/>
                  </a:ln>
                </p:spPr>
              </p:cxnSp>
              <p:cxnSp>
                <p:nvCxnSpPr>
                  <p:cNvPr id="242" name="Google Shape;242;p2"/>
                  <p:cNvCxnSpPr/>
                  <p:nvPr/>
                </p:nvCxnSpPr>
                <p:spPr>
                  <a:xfrm rot="10800000">
                    <a:off x="237" y="3101"/>
                    <a:ext cx="101" cy="567"/>
                  </a:xfrm>
                  <a:prstGeom prst="straightConnector1">
                    <a:avLst/>
                  </a:prstGeom>
                  <a:noFill/>
                  <a:ln cap="flat" cmpd="sng" w="19050">
                    <a:solidFill>
                      <a:schemeClr val="accent2"/>
                    </a:solidFill>
                    <a:prstDash val="solid"/>
                    <a:miter lim="800000"/>
                    <a:headEnd len="med" w="med" type="none"/>
                    <a:tailEnd len="med" w="med" type="none"/>
                  </a:ln>
                </p:spPr>
              </p:cxnSp>
              <p:cxnSp>
                <p:nvCxnSpPr>
                  <p:cNvPr id="243" name="Google Shape;243;p2"/>
                  <p:cNvCxnSpPr/>
                  <p:nvPr/>
                </p:nvCxnSpPr>
                <p:spPr>
                  <a:xfrm rot="10800000">
                    <a:off x="2" y="3009"/>
                    <a:ext cx="235" cy="92"/>
                  </a:xfrm>
                  <a:prstGeom prst="straightConnector1">
                    <a:avLst/>
                  </a:prstGeom>
                  <a:noFill/>
                  <a:ln cap="flat" cmpd="sng" w="19050">
                    <a:solidFill>
                      <a:schemeClr val="accent2"/>
                    </a:solidFill>
                    <a:prstDash val="solid"/>
                    <a:miter lim="800000"/>
                    <a:headEnd len="med" w="med" type="none"/>
                    <a:tailEnd len="med" w="med" type="none"/>
                  </a:ln>
                </p:spPr>
              </p:cxnSp>
              <p:cxnSp>
                <p:nvCxnSpPr>
                  <p:cNvPr id="244" name="Google Shape;244;p2"/>
                  <p:cNvCxnSpPr/>
                  <p:nvPr/>
                </p:nvCxnSpPr>
                <p:spPr>
                  <a:xfrm flipH="1" rot="10800000">
                    <a:off x="54" y="3101"/>
                    <a:ext cx="182" cy="194"/>
                  </a:xfrm>
                  <a:prstGeom prst="straightConnector1">
                    <a:avLst/>
                  </a:prstGeom>
                  <a:noFill/>
                  <a:ln cap="flat" cmpd="sng" w="19050">
                    <a:solidFill>
                      <a:schemeClr val="accent2"/>
                    </a:solidFill>
                    <a:prstDash val="solid"/>
                    <a:miter lim="800000"/>
                    <a:headEnd len="med" w="med" type="none"/>
                    <a:tailEnd len="med" w="med" type="none"/>
                  </a:ln>
                </p:spPr>
              </p:cxnSp>
              <p:cxnSp>
                <p:nvCxnSpPr>
                  <p:cNvPr id="245" name="Google Shape;245;p2"/>
                  <p:cNvCxnSpPr/>
                  <p:nvPr/>
                </p:nvCxnSpPr>
                <p:spPr>
                  <a:xfrm flipH="1">
                    <a:off x="336" y="3476"/>
                    <a:ext cx="176" cy="192"/>
                  </a:xfrm>
                  <a:prstGeom prst="straightConnector1">
                    <a:avLst/>
                  </a:prstGeom>
                  <a:noFill/>
                  <a:ln cap="flat" cmpd="sng" w="19050">
                    <a:solidFill>
                      <a:schemeClr val="accent2"/>
                    </a:solidFill>
                    <a:prstDash val="solid"/>
                    <a:miter lim="800000"/>
                    <a:headEnd len="med" w="med" type="none"/>
                    <a:tailEnd len="med" w="med" type="none"/>
                  </a:ln>
                </p:spPr>
              </p:cxnSp>
              <p:cxnSp>
                <p:nvCxnSpPr>
                  <p:cNvPr id="246" name="Google Shape;246;p2"/>
                  <p:cNvCxnSpPr/>
                  <p:nvPr/>
                </p:nvCxnSpPr>
                <p:spPr>
                  <a:xfrm flipH="1" rot="10800000">
                    <a:off x="3" y="2738"/>
                    <a:ext cx="14" cy="23"/>
                  </a:xfrm>
                  <a:prstGeom prst="straightConnector1">
                    <a:avLst/>
                  </a:prstGeom>
                  <a:noFill/>
                  <a:ln cap="flat" cmpd="sng" w="19050">
                    <a:solidFill>
                      <a:schemeClr val="accent2"/>
                    </a:solidFill>
                    <a:prstDash val="solid"/>
                    <a:miter lim="800000"/>
                    <a:headEnd len="med" w="med" type="none"/>
                    <a:tailEnd len="med" w="med" type="none"/>
                  </a:ln>
                </p:spPr>
              </p:cxnSp>
            </p:grpSp>
          </p:grpSp>
        </p:grpSp>
        <p:grpSp>
          <p:nvGrpSpPr>
            <p:cNvPr id="247" name="Google Shape;247;p2"/>
            <p:cNvGrpSpPr/>
            <p:nvPr/>
          </p:nvGrpSpPr>
          <p:grpSpPr>
            <a:xfrm>
              <a:off x="16" y="1326"/>
              <a:ext cx="3289" cy="2948"/>
              <a:chOff x="16" y="1326"/>
              <a:chExt cx="3289" cy="2948"/>
            </a:xfrm>
          </p:grpSpPr>
          <p:sp>
            <p:nvSpPr>
              <p:cNvPr id="248" name="Google Shape;248;p2"/>
              <p:cNvSpPr/>
              <p:nvPr/>
            </p:nvSpPr>
            <p:spPr>
              <a:xfrm>
                <a:off x="16" y="2656"/>
                <a:ext cx="1440" cy="1618"/>
              </a:xfrm>
              <a:custGeom>
                <a:rect b="b" l="l" r="r" t="t"/>
                <a:pathLst>
                  <a:path extrusionOk="0" h="1618" w="1435">
                    <a:moveTo>
                      <a:pt x="873" y="1150"/>
                    </a:moveTo>
                    <a:lnTo>
                      <a:pt x="741" y="1019"/>
                    </a:lnTo>
                    <a:lnTo>
                      <a:pt x="610" y="875"/>
                    </a:lnTo>
                    <a:lnTo>
                      <a:pt x="490" y="737"/>
                    </a:lnTo>
                    <a:lnTo>
                      <a:pt x="377" y="593"/>
                    </a:lnTo>
                    <a:lnTo>
                      <a:pt x="275" y="443"/>
                    </a:lnTo>
                    <a:lnTo>
                      <a:pt x="173" y="299"/>
                    </a:lnTo>
                    <a:lnTo>
                      <a:pt x="84" y="149"/>
                    </a:lnTo>
                    <a:lnTo>
                      <a:pt x="0" y="0"/>
                    </a:lnTo>
                    <a:lnTo>
                      <a:pt x="0" y="11"/>
                    </a:lnTo>
                    <a:lnTo>
                      <a:pt x="84" y="155"/>
                    </a:lnTo>
                    <a:lnTo>
                      <a:pt x="173" y="305"/>
                    </a:lnTo>
                    <a:lnTo>
                      <a:pt x="269" y="449"/>
                    </a:lnTo>
                    <a:lnTo>
                      <a:pt x="377" y="593"/>
                    </a:lnTo>
                    <a:lnTo>
                      <a:pt x="490" y="737"/>
                    </a:lnTo>
                    <a:lnTo>
                      <a:pt x="610" y="881"/>
                    </a:lnTo>
                    <a:lnTo>
                      <a:pt x="735" y="1019"/>
                    </a:lnTo>
                    <a:lnTo>
                      <a:pt x="873" y="1150"/>
                    </a:lnTo>
                    <a:lnTo>
                      <a:pt x="1010" y="1276"/>
                    </a:lnTo>
                    <a:lnTo>
                      <a:pt x="1148" y="1396"/>
                    </a:lnTo>
                    <a:lnTo>
                      <a:pt x="1286" y="1510"/>
                    </a:lnTo>
                    <a:lnTo>
                      <a:pt x="1429" y="1618"/>
                    </a:lnTo>
                    <a:lnTo>
                      <a:pt x="1435" y="1618"/>
                    </a:lnTo>
                    <a:lnTo>
                      <a:pt x="1292" y="1510"/>
                    </a:lnTo>
                    <a:lnTo>
                      <a:pt x="1154" y="1396"/>
                    </a:lnTo>
                    <a:lnTo>
                      <a:pt x="1010" y="1276"/>
                    </a:lnTo>
                    <a:lnTo>
                      <a:pt x="873" y="1150"/>
                    </a:lnTo>
                    <a:lnTo>
                      <a:pt x="873" y="115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9" name="Google Shape;249;p2"/>
              <p:cNvSpPr/>
              <p:nvPr/>
            </p:nvSpPr>
            <p:spPr>
              <a:xfrm>
                <a:off x="16" y="2260"/>
                <a:ext cx="1673" cy="2014"/>
              </a:xfrm>
              <a:custGeom>
                <a:rect b="b" l="l" r="r" t="t"/>
                <a:pathLst>
                  <a:path extrusionOk="0" h="2014" w="1668">
                    <a:moveTo>
                      <a:pt x="957" y="1463"/>
                    </a:moveTo>
                    <a:lnTo>
                      <a:pt x="789" y="1289"/>
                    </a:lnTo>
                    <a:lnTo>
                      <a:pt x="634" y="1115"/>
                    </a:lnTo>
                    <a:lnTo>
                      <a:pt x="490" y="929"/>
                    </a:lnTo>
                    <a:lnTo>
                      <a:pt x="365" y="743"/>
                    </a:lnTo>
                    <a:lnTo>
                      <a:pt x="251" y="557"/>
                    </a:lnTo>
                    <a:lnTo>
                      <a:pt x="149" y="372"/>
                    </a:lnTo>
                    <a:lnTo>
                      <a:pt x="66" y="186"/>
                    </a:lnTo>
                    <a:lnTo>
                      <a:pt x="0" y="0"/>
                    </a:lnTo>
                    <a:lnTo>
                      <a:pt x="0" y="12"/>
                    </a:lnTo>
                    <a:lnTo>
                      <a:pt x="66" y="198"/>
                    </a:lnTo>
                    <a:lnTo>
                      <a:pt x="149" y="384"/>
                    </a:lnTo>
                    <a:lnTo>
                      <a:pt x="251" y="569"/>
                    </a:lnTo>
                    <a:lnTo>
                      <a:pt x="365" y="755"/>
                    </a:lnTo>
                    <a:lnTo>
                      <a:pt x="490" y="935"/>
                    </a:lnTo>
                    <a:lnTo>
                      <a:pt x="634" y="1115"/>
                    </a:lnTo>
                    <a:lnTo>
                      <a:pt x="789" y="1295"/>
                    </a:lnTo>
                    <a:lnTo>
                      <a:pt x="957" y="1463"/>
                    </a:lnTo>
                    <a:lnTo>
                      <a:pt x="1130" y="1618"/>
                    </a:lnTo>
                    <a:lnTo>
                      <a:pt x="1303" y="1762"/>
                    </a:lnTo>
                    <a:lnTo>
                      <a:pt x="1483" y="1894"/>
                    </a:lnTo>
                    <a:lnTo>
                      <a:pt x="1662" y="2014"/>
                    </a:lnTo>
                    <a:lnTo>
                      <a:pt x="1668" y="2014"/>
                    </a:lnTo>
                    <a:lnTo>
                      <a:pt x="1483" y="1894"/>
                    </a:lnTo>
                    <a:lnTo>
                      <a:pt x="1303" y="1762"/>
                    </a:lnTo>
                    <a:lnTo>
                      <a:pt x="1130" y="1618"/>
                    </a:lnTo>
                    <a:lnTo>
                      <a:pt x="957" y="1463"/>
                    </a:lnTo>
                    <a:lnTo>
                      <a:pt x="957" y="1463"/>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0" name="Google Shape;250;p2"/>
              <p:cNvSpPr/>
              <p:nvPr/>
            </p:nvSpPr>
            <p:spPr>
              <a:xfrm rot="-2520000">
                <a:off x="1988" y="1919"/>
                <a:ext cx="1353" cy="17"/>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1" name="Google Shape;251;p2"/>
              <p:cNvSpPr/>
              <p:nvPr/>
            </p:nvSpPr>
            <p:spPr>
              <a:xfrm rot="-5100000">
                <a:off x="1964" y="2613"/>
                <a:ext cx="2217" cy="17"/>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2" name="Google Shape;252;p2"/>
              <p:cNvSpPr/>
              <p:nvPr/>
            </p:nvSpPr>
            <p:spPr>
              <a:xfrm rot="-3420000">
                <a:off x="1018" y="2694"/>
                <a:ext cx="2678" cy="17"/>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3" name="Google Shape;253;p2"/>
              <p:cNvSpPr/>
              <p:nvPr/>
            </p:nvSpPr>
            <p:spPr>
              <a:xfrm rot="-840000">
                <a:off x="688" y="1748"/>
                <a:ext cx="2390" cy="17"/>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254" name="Google Shape;254;p2"/>
              <p:cNvGrpSpPr/>
              <p:nvPr/>
            </p:nvGrpSpPr>
            <p:grpSpPr>
              <a:xfrm>
                <a:off x="2993" y="1326"/>
                <a:ext cx="312" cy="311"/>
                <a:chOff x="2967" y="1265"/>
                <a:chExt cx="442" cy="441"/>
              </a:xfrm>
            </p:grpSpPr>
            <p:sp>
              <p:nvSpPr>
                <p:cNvPr id="255" name="Google Shape;255;p2"/>
                <p:cNvSpPr/>
                <p:nvPr/>
              </p:nvSpPr>
              <p:spPr>
                <a:xfrm rot="2820000">
                  <a:off x="2981" y="1467"/>
                  <a:ext cx="282" cy="161"/>
                </a:xfrm>
                <a:prstGeom prst="ellipse">
                  <a:avLst/>
                </a:prstGeom>
                <a:gradFill>
                  <a:gsLst>
                    <a:gs pos="0">
                      <a:schemeClr val="accent2"/>
                    </a:gs>
                    <a:gs pos="100000">
                      <a:srgbClr val="8E6D6D"/>
                    </a:gs>
                  </a:gsLst>
                  <a:lin ang="5400000"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6" name="Google Shape;256;p2"/>
                <p:cNvSpPr/>
                <p:nvPr/>
              </p:nvSpPr>
              <p:spPr>
                <a:xfrm>
                  <a:off x="3070" y="1374"/>
                  <a:ext cx="227" cy="222"/>
                </a:xfrm>
                <a:custGeom>
                  <a:rect b="b" l="l" r="r" t="t"/>
                  <a:pathLst>
                    <a:path extrusionOk="0" h="222" w="227">
                      <a:moveTo>
                        <a:pt x="227" y="134"/>
                      </a:moveTo>
                      <a:lnTo>
                        <a:pt x="203" y="144"/>
                      </a:lnTo>
                      <a:lnTo>
                        <a:pt x="179" y="138"/>
                      </a:lnTo>
                      <a:lnTo>
                        <a:pt x="149" y="126"/>
                      </a:lnTo>
                      <a:lnTo>
                        <a:pt x="126" y="102"/>
                      </a:lnTo>
                      <a:lnTo>
                        <a:pt x="102" y="72"/>
                      </a:lnTo>
                      <a:lnTo>
                        <a:pt x="84" y="48"/>
                      </a:lnTo>
                      <a:lnTo>
                        <a:pt x="78" y="24"/>
                      </a:lnTo>
                      <a:lnTo>
                        <a:pt x="84" y="0"/>
                      </a:lnTo>
                      <a:lnTo>
                        <a:pt x="84" y="0"/>
                      </a:lnTo>
                      <a:lnTo>
                        <a:pt x="78" y="0"/>
                      </a:lnTo>
                      <a:lnTo>
                        <a:pt x="18" y="60"/>
                      </a:lnTo>
                      <a:lnTo>
                        <a:pt x="0" y="90"/>
                      </a:lnTo>
                      <a:lnTo>
                        <a:pt x="0" y="120"/>
                      </a:lnTo>
                      <a:lnTo>
                        <a:pt x="12" y="156"/>
                      </a:lnTo>
                      <a:lnTo>
                        <a:pt x="36" y="192"/>
                      </a:lnTo>
                      <a:lnTo>
                        <a:pt x="66" y="216"/>
                      </a:lnTo>
                      <a:lnTo>
                        <a:pt x="96" y="222"/>
                      </a:lnTo>
                      <a:lnTo>
                        <a:pt x="126" y="222"/>
                      </a:lnTo>
                      <a:lnTo>
                        <a:pt x="155" y="210"/>
                      </a:lnTo>
                      <a:lnTo>
                        <a:pt x="227" y="138"/>
                      </a:lnTo>
                      <a:lnTo>
                        <a:pt x="227" y="134"/>
                      </a:lnTo>
                      <a:close/>
                    </a:path>
                  </a:pathLst>
                </a:custGeom>
                <a:gradFill>
                  <a:gsLst>
                    <a:gs pos="0">
                      <a:schemeClr val="accent2"/>
                    </a:gs>
                    <a:gs pos="100000">
                      <a:srgbClr val="8E6D6D"/>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7" name="Google Shape;257;p2"/>
                <p:cNvSpPr/>
                <p:nvPr/>
              </p:nvSpPr>
              <p:spPr>
                <a:xfrm>
                  <a:off x="3144" y="1365"/>
                  <a:ext cx="163" cy="155"/>
                </a:xfrm>
                <a:custGeom>
                  <a:rect b="b" l="l" r="r" t="t"/>
                  <a:pathLst>
                    <a:path extrusionOk="0" h="234" w="233">
                      <a:moveTo>
                        <a:pt x="221" y="216"/>
                      </a:moveTo>
                      <a:lnTo>
                        <a:pt x="192" y="234"/>
                      </a:lnTo>
                      <a:lnTo>
                        <a:pt x="150" y="234"/>
                      </a:lnTo>
                      <a:lnTo>
                        <a:pt x="102" y="210"/>
                      </a:lnTo>
                      <a:lnTo>
                        <a:pt x="54" y="174"/>
                      </a:lnTo>
                      <a:lnTo>
                        <a:pt x="24" y="132"/>
                      </a:lnTo>
                      <a:lnTo>
                        <a:pt x="6" y="84"/>
                      </a:lnTo>
                      <a:lnTo>
                        <a:pt x="0" y="42"/>
                      </a:lnTo>
                      <a:lnTo>
                        <a:pt x="12" y="12"/>
                      </a:lnTo>
                      <a:lnTo>
                        <a:pt x="48" y="0"/>
                      </a:lnTo>
                      <a:lnTo>
                        <a:pt x="84" y="0"/>
                      </a:lnTo>
                      <a:lnTo>
                        <a:pt x="132" y="18"/>
                      </a:lnTo>
                      <a:lnTo>
                        <a:pt x="174" y="54"/>
                      </a:lnTo>
                      <a:lnTo>
                        <a:pt x="210" y="102"/>
                      </a:lnTo>
                      <a:lnTo>
                        <a:pt x="233" y="144"/>
                      </a:lnTo>
                      <a:lnTo>
                        <a:pt x="233" y="186"/>
                      </a:lnTo>
                      <a:lnTo>
                        <a:pt x="221" y="216"/>
                      </a:lnTo>
                      <a:lnTo>
                        <a:pt x="221" y="216"/>
                      </a:lnTo>
                      <a:close/>
                    </a:path>
                  </a:pathLst>
                </a:custGeom>
                <a:gradFill>
                  <a:gsLst>
                    <a:gs pos="0">
                      <a:schemeClr val="accent2"/>
                    </a:gs>
                    <a:gs pos="100000">
                      <a:srgbClr val="8E6D6D"/>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8" name="Google Shape;258;p2"/>
                <p:cNvSpPr/>
                <p:nvPr/>
              </p:nvSpPr>
              <p:spPr>
                <a:xfrm>
                  <a:off x="3202" y="1272"/>
                  <a:ext cx="203" cy="198"/>
                </a:xfrm>
                <a:custGeom>
                  <a:rect b="b" l="l" r="r" t="t"/>
                  <a:pathLst>
                    <a:path extrusionOk="0" h="198" w="203">
                      <a:moveTo>
                        <a:pt x="179" y="18"/>
                      </a:moveTo>
                      <a:lnTo>
                        <a:pt x="197" y="48"/>
                      </a:lnTo>
                      <a:lnTo>
                        <a:pt x="203" y="60"/>
                      </a:lnTo>
                      <a:lnTo>
                        <a:pt x="197" y="66"/>
                      </a:lnTo>
                      <a:lnTo>
                        <a:pt x="65" y="192"/>
                      </a:lnTo>
                      <a:lnTo>
                        <a:pt x="59" y="198"/>
                      </a:lnTo>
                      <a:lnTo>
                        <a:pt x="47" y="192"/>
                      </a:lnTo>
                      <a:lnTo>
                        <a:pt x="17" y="174"/>
                      </a:lnTo>
                      <a:lnTo>
                        <a:pt x="0" y="150"/>
                      </a:lnTo>
                      <a:lnTo>
                        <a:pt x="0" y="126"/>
                      </a:lnTo>
                      <a:lnTo>
                        <a:pt x="131" y="0"/>
                      </a:lnTo>
                      <a:lnTo>
                        <a:pt x="155" y="0"/>
                      </a:lnTo>
                      <a:lnTo>
                        <a:pt x="179" y="18"/>
                      </a:lnTo>
                      <a:lnTo>
                        <a:pt x="179" y="18"/>
                      </a:lnTo>
                      <a:close/>
                    </a:path>
                  </a:pathLst>
                </a:custGeom>
                <a:gradFill>
                  <a:gsLst>
                    <a:gs pos="0">
                      <a:schemeClr val="accent2"/>
                    </a:gs>
                    <a:gs pos="100000">
                      <a:srgbClr val="8E6D6D"/>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9" name="Google Shape;259;p2"/>
                <p:cNvSpPr/>
                <p:nvPr/>
              </p:nvSpPr>
              <p:spPr>
                <a:xfrm>
                  <a:off x="3330" y="1265"/>
                  <a:ext cx="79" cy="74"/>
                </a:xfrm>
                <a:custGeom>
                  <a:rect b="b" l="l" r="r" t="t"/>
                  <a:pathLst>
                    <a:path extrusionOk="0" h="234" w="233">
                      <a:moveTo>
                        <a:pt x="221" y="216"/>
                      </a:moveTo>
                      <a:lnTo>
                        <a:pt x="192" y="234"/>
                      </a:lnTo>
                      <a:lnTo>
                        <a:pt x="150" y="234"/>
                      </a:lnTo>
                      <a:lnTo>
                        <a:pt x="102" y="210"/>
                      </a:lnTo>
                      <a:lnTo>
                        <a:pt x="54" y="174"/>
                      </a:lnTo>
                      <a:lnTo>
                        <a:pt x="24" y="132"/>
                      </a:lnTo>
                      <a:lnTo>
                        <a:pt x="6" y="84"/>
                      </a:lnTo>
                      <a:lnTo>
                        <a:pt x="0" y="42"/>
                      </a:lnTo>
                      <a:lnTo>
                        <a:pt x="12" y="12"/>
                      </a:lnTo>
                      <a:lnTo>
                        <a:pt x="48" y="0"/>
                      </a:lnTo>
                      <a:lnTo>
                        <a:pt x="84" y="0"/>
                      </a:lnTo>
                      <a:lnTo>
                        <a:pt x="132" y="18"/>
                      </a:lnTo>
                      <a:lnTo>
                        <a:pt x="174" y="54"/>
                      </a:lnTo>
                      <a:lnTo>
                        <a:pt x="210" y="102"/>
                      </a:lnTo>
                      <a:lnTo>
                        <a:pt x="233" y="144"/>
                      </a:lnTo>
                      <a:lnTo>
                        <a:pt x="233" y="186"/>
                      </a:lnTo>
                      <a:lnTo>
                        <a:pt x="221" y="216"/>
                      </a:lnTo>
                      <a:lnTo>
                        <a:pt x="221" y="216"/>
                      </a:lnTo>
                      <a:close/>
                    </a:path>
                  </a:pathLst>
                </a:custGeom>
                <a:gradFill>
                  <a:gsLst>
                    <a:gs pos="0">
                      <a:schemeClr val="accent2"/>
                    </a:gs>
                    <a:gs pos="100000">
                      <a:srgbClr val="8E6D6D"/>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grpSp>
      <p:sp>
        <p:nvSpPr>
          <p:cNvPr id="260" name="Google Shape;260;p2"/>
          <p:cNvSpPr txBox="1"/>
          <p:nvPr>
            <p:ph type="ctrTitle"/>
          </p:nvPr>
        </p:nvSpPr>
        <p:spPr>
          <a:xfrm>
            <a:off x="685800" y="1600200"/>
            <a:ext cx="7772400" cy="1973262"/>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61" name="Google Shape;261;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l">
              <a:lnSpc>
                <a:spcPct val="100000"/>
              </a:lnSpc>
              <a:spcBef>
                <a:spcPts val="360"/>
              </a:spcBef>
              <a:spcAft>
                <a:spcPts val="0"/>
              </a:spcAft>
              <a:buSzPts val="1080"/>
              <a:buChar char="◆"/>
              <a:defRPr/>
            </a:lvl1pPr>
            <a:lvl2pPr lvl="1" algn="l">
              <a:lnSpc>
                <a:spcPct val="100000"/>
              </a:lnSpc>
              <a:spcBef>
                <a:spcPts val="360"/>
              </a:spcBef>
              <a:spcAft>
                <a:spcPts val="0"/>
              </a:spcAft>
              <a:buSzPts val="1800"/>
              <a:buChar char="•"/>
              <a:defRPr/>
            </a:lvl2pPr>
            <a:lvl3pPr lvl="2" algn="l">
              <a:lnSpc>
                <a:spcPct val="100000"/>
              </a:lnSpc>
              <a:spcBef>
                <a:spcPts val="360"/>
              </a:spcBef>
              <a:spcAft>
                <a:spcPts val="0"/>
              </a:spcAft>
              <a:buSzPts val="1080"/>
              <a:buChar char="◆"/>
              <a:defRPr/>
            </a:lvl3pPr>
            <a:lvl4pPr lvl="3" algn="l">
              <a:lnSpc>
                <a:spcPct val="100000"/>
              </a:lnSpc>
              <a:spcBef>
                <a:spcPts val="360"/>
              </a:spcBef>
              <a:spcAft>
                <a:spcPts val="0"/>
              </a:spcAft>
              <a:buSzPts val="1800"/>
              <a:buChar char="•"/>
              <a:defRPr/>
            </a:lvl4pPr>
            <a:lvl5pPr lvl="4" algn="l">
              <a:lnSpc>
                <a:spcPct val="100000"/>
              </a:lnSpc>
              <a:spcBef>
                <a:spcPts val="360"/>
              </a:spcBef>
              <a:spcAft>
                <a:spcPts val="0"/>
              </a:spcAft>
              <a:buSzPts val="1080"/>
              <a:buChar char="◆"/>
              <a:defRPr/>
            </a:lvl5pPr>
            <a:lvl6pPr lvl="5" algn="l">
              <a:lnSpc>
                <a:spcPct val="100000"/>
              </a:lnSpc>
              <a:spcBef>
                <a:spcPts val="360"/>
              </a:spcBef>
              <a:spcAft>
                <a:spcPts val="0"/>
              </a:spcAft>
              <a:buSzPts val="1080"/>
              <a:buChar char="◆"/>
              <a:defRPr/>
            </a:lvl6pPr>
            <a:lvl7pPr lvl="6" algn="l">
              <a:lnSpc>
                <a:spcPct val="100000"/>
              </a:lnSpc>
              <a:spcBef>
                <a:spcPts val="360"/>
              </a:spcBef>
              <a:spcAft>
                <a:spcPts val="0"/>
              </a:spcAft>
              <a:buSzPts val="1080"/>
              <a:buChar char="◆"/>
              <a:defRPr/>
            </a:lvl7pPr>
            <a:lvl8pPr lvl="7" algn="l">
              <a:lnSpc>
                <a:spcPct val="100000"/>
              </a:lnSpc>
              <a:spcBef>
                <a:spcPts val="360"/>
              </a:spcBef>
              <a:spcAft>
                <a:spcPts val="0"/>
              </a:spcAft>
              <a:buSzPts val="1080"/>
              <a:buChar char="◆"/>
              <a:defRPr/>
            </a:lvl8pPr>
            <a:lvl9pPr lvl="8" algn="l">
              <a:lnSpc>
                <a:spcPct val="100000"/>
              </a:lnSpc>
              <a:spcBef>
                <a:spcPts val="360"/>
              </a:spcBef>
              <a:spcAft>
                <a:spcPts val="0"/>
              </a:spcAft>
              <a:buSzPts val="1080"/>
              <a:buChar char="◆"/>
              <a:defRPr/>
            </a:lvl9pPr>
          </a:lstStyle>
          <a:p/>
        </p:txBody>
      </p:sp>
      <p:sp>
        <p:nvSpPr>
          <p:cNvPr id="262" name="Google Shape;262;p2"/>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sz="1200">
                <a:latin typeface="Verdana"/>
                <a:ea typeface="Verdana"/>
                <a:cs typeface="Verdana"/>
                <a:sym typeface="Verdan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3" name="Google Shape;263;p2"/>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SzPts val="1400"/>
              <a:buNone/>
              <a:defRPr sz="1200">
                <a:latin typeface="Verdana"/>
                <a:ea typeface="Verdana"/>
                <a:cs typeface="Verdana"/>
                <a:sym typeface="Verdan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4" name="Google Shape;264;p2"/>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Verdana"/>
              <a:buNone/>
              <a:defRPr b="0" i="0" sz="1200" u="none">
                <a:solidFill>
                  <a:schemeClr val="dk1"/>
                </a:solidFill>
                <a:latin typeface="Verdana"/>
                <a:ea typeface="Verdana"/>
                <a:cs typeface="Verdana"/>
                <a:sym typeface="Verdana"/>
              </a:defRPr>
            </a:lvl1pPr>
            <a:lvl2pPr indent="0" lvl="1" marL="0" marR="0" algn="r">
              <a:lnSpc>
                <a:spcPct val="100000"/>
              </a:lnSpc>
              <a:spcBef>
                <a:spcPts val="0"/>
              </a:spcBef>
              <a:spcAft>
                <a:spcPts val="0"/>
              </a:spcAft>
              <a:buClr>
                <a:schemeClr val="dk1"/>
              </a:buClr>
              <a:buSzPts val="1200"/>
              <a:buFont typeface="Verdana"/>
              <a:buNone/>
              <a:defRPr b="0" i="0" sz="1200" u="none">
                <a:solidFill>
                  <a:schemeClr val="dk1"/>
                </a:solidFill>
                <a:latin typeface="Verdana"/>
                <a:ea typeface="Verdana"/>
                <a:cs typeface="Verdana"/>
                <a:sym typeface="Verdana"/>
              </a:defRPr>
            </a:lvl2pPr>
            <a:lvl3pPr indent="0" lvl="2" marL="0" marR="0" algn="r">
              <a:lnSpc>
                <a:spcPct val="100000"/>
              </a:lnSpc>
              <a:spcBef>
                <a:spcPts val="0"/>
              </a:spcBef>
              <a:spcAft>
                <a:spcPts val="0"/>
              </a:spcAft>
              <a:buClr>
                <a:schemeClr val="dk1"/>
              </a:buClr>
              <a:buSzPts val="1200"/>
              <a:buFont typeface="Verdana"/>
              <a:buNone/>
              <a:defRPr b="0" i="0" sz="1200" u="none">
                <a:solidFill>
                  <a:schemeClr val="dk1"/>
                </a:solidFill>
                <a:latin typeface="Verdana"/>
                <a:ea typeface="Verdana"/>
                <a:cs typeface="Verdana"/>
                <a:sym typeface="Verdana"/>
              </a:defRPr>
            </a:lvl3pPr>
            <a:lvl4pPr indent="0" lvl="3" marL="0" marR="0" algn="r">
              <a:lnSpc>
                <a:spcPct val="100000"/>
              </a:lnSpc>
              <a:spcBef>
                <a:spcPts val="0"/>
              </a:spcBef>
              <a:spcAft>
                <a:spcPts val="0"/>
              </a:spcAft>
              <a:buClr>
                <a:schemeClr val="dk1"/>
              </a:buClr>
              <a:buSzPts val="1200"/>
              <a:buFont typeface="Verdana"/>
              <a:buNone/>
              <a:defRPr b="0" i="0" sz="1200" u="none">
                <a:solidFill>
                  <a:schemeClr val="dk1"/>
                </a:solidFill>
                <a:latin typeface="Verdana"/>
                <a:ea typeface="Verdana"/>
                <a:cs typeface="Verdana"/>
                <a:sym typeface="Verdana"/>
              </a:defRPr>
            </a:lvl4pPr>
            <a:lvl5pPr indent="0" lvl="4" marL="0" marR="0" algn="r">
              <a:lnSpc>
                <a:spcPct val="100000"/>
              </a:lnSpc>
              <a:spcBef>
                <a:spcPts val="0"/>
              </a:spcBef>
              <a:spcAft>
                <a:spcPts val="0"/>
              </a:spcAft>
              <a:buClr>
                <a:schemeClr val="dk1"/>
              </a:buClr>
              <a:buSzPts val="1200"/>
              <a:buFont typeface="Verdana"/>
              <a:buNone/>
              <a:defRPr b="0" i="0" sz="1200" u="none">
                <a:solidFill>
                  <a:schemeClr val="dk1"/>
                </a:solidFill>
                <a:latin typeface="Verdana"/>
                <a:ea typeface="Verdana"/>
                <a:cs typeface="Verdana"/>
                <a:sym typeface="Verdana"/>
              </a:defRPr>
            </a:lvl5pPr>
            <a:lvl6pPr indent="0" lvl="5" marL="0" marR="0" algn="r">
              <a:lnSpc>
                <a:spcPct val="100000"/>
              </a:lnSpc>
              <a:spcBef>
                <a:spcPts val="0"/>
              </a:spcBef>
              <a:spcAft>
                <a:spcPts val="0"/>
              </a:spcAft>
              <a:buClr>
                <a:schemeClr val="dk1"/>
              </a:buClr>
              <a:buSzPts val="1200"/>
              <a:buFont typeface="Verdana"/>
              <a:buNone/>
              <a:defRPr b="0" i="0" sz="1200" u="none">
                <a:solidFill>
                  <a:schemeClr val="dk1"/>
                </a:solidFill>
                <a:latin typeface="Verdana"/>
                <a:ea typeface="Verdana"/>
                <a:cs typeface="Verdana"/>
                <a:sym typeface="Verdana"/>
              </a:defRPr>
            </a:lvl6pPr>
            <a:lvl7pPr indent="0" lvl="6" marL="0" marR="0" algn="r">
              <a:lnSpc>
                <a:spcPct val="100000"/>
              </a:lnSpc>
              <a:spcBef>
                <a:spcPts val="0"/>
              </a:spcBef>
              <a:spcAft>
                <a:spcPts val="0"/>
              </a:spcAft>
              <a:buClr>
                <a:schemeClr val="dk1"/>
              </a:buClr>
              <a:buSzPts val="1200"/>
              <a:buFont typeface="Verdana"/>
              <a:buNone/>
              <a:defRPr b="0" i="0" sz="1200" u="none">
                <a:solidFill>
                  <a:schemeClr val="dk1"/>
                </a:solidFill>
                <a:latin typeface="Verdana"/>
                <a:ea typeface="Verdana"/>
                <a:cs typeface="Verdana"/>
                <a:sym typeface="Verdana"/>
              </a:defRPr>
            </a:lvl7pPr>
            <a:lvl8pPr indent="0" lvl="7" marL="0" marR="0" algn="r">
              <a:lnSpc>
                <a:spcPct val="100000"/>
              </a:lnSpc>
              <a:spcBef>
                <a:spcPts val="0"/>
              </a:spcBef>
              <a:spcAft>
                <a:spcPts val="0"/>
              </a:spcAft>
              <a:buClr>
                <a:schemeClr val="dk1"/>
              </a:buClr>
              <a:buSzPts val="1200"/>
              <a:buFont typeface="Verdana"/>
              <a:buNone/>
              <a:defRPr b="0" i="0" sz="1200" u="none">
                <a:solidFill>
                  <a:schemeClr val="dk1"/>
                </a:solidFill>
                <a:latin typeface="Verdana"/>
                <a:ea typeface="Verdana"/>
                <a:cs typeface="Verdana"/>
                <a:sym typeface="Verdana"/>
              </a:defRPr>
            </a:lvl8pPr>
            <a:lvl9pPr indent="0" lvl="8" marL="0" marR="0" algn="r">
              <a:lnSpc>
                <a:spcPct val="100000"/>
              </a:lnSpc>
              <a:spcBef>
                <a:spcPts val="0"/>
              </a:spcBef>
              <a:spcAft>
                <a:spcPts val="0"/>
              </a:spcAft>
              <a:buClr>
                <a:schemeClr val="dk1"/>
              </a:buClr>
              <a:buSzPts val="1200"/>
              <a:buFont typeface="Verdana"/>
              <a:buNone/>
              <a:defRPr b="0" i="0" sz="1200" u="none">
                <a:solidFill>
                  <a:schemeClr val="dk1"/>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ext" type="tx">
  <p:cSld name="TITLE_AND_BODY">
    <p:spTree>
      <p:nvGrpSpPr>
        <p:cNvPr id="265" name="Shape 265"/>
        <p:cNvGrpSpPr/>
        <p:nvPr/>
      </p:nvGrpSpPr>
      <p:grpSpPr>
        <a:xfrm>
          <a:off x="0" y="0"/>
          <a:ext cx="0" cy="0"/>
          <a:chOff x="0" y="0"/>
          <a:chExt cx="0" cy="0"/>
        </a:xfrm>
      </p:grpSpPr>
      <p:sp>
        <p:nvSpPr>
          <p:cNvPr id="266" name="Google Shape;266;p3"/>
          <p:cNvSpPr txBox="1"/>
          <p:nvPr>
            <p:ph type="title"/>
          </p:nvPr>
        </p:nvSpPr>
        <p:spPr>
          <a:xfrm>
            <a:off x="457200" y="277812"/>
            <a:ext cx="8229600" cy="11398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67" name="Google Shape;267;p3"/>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lvl1pPr indent="-297180" lvl="0" marL="457200" algn="l">
              <a:lnSpc>
                <a:spcPct val="100000"/>
              </a:lnSpc>
              <a:spcBef>
                <a:spcPts val="360"/>
              </a:spcBef>
              <a:spcAft>
                <a:spcPts val="0"/>
              </a:spcAft>
              <a:buSzPts val="1080"/>
              <a:buChar char="◆"/>
              <a:defRPr/>
            </a:lvl1pPr>
            <a:lvl2pPr indent="-342900" lvl="1" marL="914400" algn="l">
              <a:lnSpc>
                <a:spcPct val="100000"/>
              </a:lnSpc>
              <a:spcBef>
                <a:spcPts val="360"/>
              </a:spcBef>
              <a:spcAft>
                <a:spcPts val="0"/>
              </a:spcAft>
              <a:buSzPts val="1800"/>
              <a:buChar char="•"/>
              <a:defRPr/>
            </a:lvl2pPr>
            <a:lvl3pPr indent="-297180" lvl="2" marL="1371600" algn="l">
              <a:lnSpc>
                <a:spcPct val="100000"/>
              </a:lnSpc>
              <a:spcBef>
                <a:spcPts val="360"/>
              </a:spcBef>
              <a:spcAft>
                <a:spcPts val="0"/>
              </a:spcAft>
              <a:buSzPts val="1080"/>
              <a:buChar char="◆"/>
              <a:defRPr/>
            </a:lvl3pPr>
            <a:lvl4pPr indent="-342900" lvl="3" marL="1828800" algn="l">
              <a:lnSpc>
                <a:spcPct val="100000"/>
              </a:lnSpc>
              <a:spcBef>
                <a:spcPts val="360"/>
              </a:spcBef>
              <a:spcAft>
                <a:spcPts val="0"/>
              </a:spcAft>
              <a:buSzPts val="1800"/>
              <a:buChar char="•"/>
              <a:defRPr/>
            </a:lvl4pPr>
            <a:lvl5pPr indent="-297179" lvl="4" marL="2286000" algn="l">
              <a:lnSpc>
                <a:spcPct val="100000"/>
              </a:lnSpc>
              <a:spcBef>
                <a:spcPts val="360"/>
              </a:spcBef>
              <a:spcAft>
                <a:spcPts val="0"/>
              </a:spcAft>
              <a:buSzPts val="1080"/>
              <a:buChar char="◆"/>
              <a:defRPr/>
            </a:lvl5pPr>
            <a:lvl6pPr indent="-297179" lvl="5" marL="2743200" algn="l">
              <a:lnSpc>
                <a:spcPct val="100000"/>
              </a:lnSpc>
              <a:spcBef>
                <a:spcPts val="360"/>
              </a:spcBef>
              <a:spcAft>
                <a:spcPts val="0"/>
              </a:spcAft>
              <a:buSzPts val="1080"/>
              <a:buChar char="◆"/>
              <a:defRPr/>
            </a:lvl6pPr>
            <a:lvl7pPr indent="-297179" lvl="6" marL="3200400" algn="l">
              <a:lnSpc>
                <a:spcPct val="100000"/>
              </a:lnSpc>
              <a:spcBef>
                <a:spcPts val="360"/>
              </a:spcBef>
              <a:spcAft>
                <a:spcPts val="0"/>
              </a:spcAft>
              <a:buSzPts val="1080"/>
              <a:buChar char="◆"/>
              <a:defRPr/>
            </a:lvl7pPr>
            <a:lvl8pPr indent="-297179" lvl="7" marL="3657600" algn="l">
              <a:lnSpc>
                <a:spcPct val="100000"/>
              </a:lnSpc>
              <a:spcBef>
                <a:spcPts val="360"/>
              </a:spcBef>
              <a:spcAft>
                <a:spcPts val="0"/>
              </a:spcAft>
              <a:buSzPts val="1080"/>
              <a:buChar char="◆"/>
              <a:defRPr/>
            </a:lvl8pPr>
            <a:lvl9pPr indent="-297179" lvl="8" marL="4114800" algn="l">
              <a:lnSpc>
                <a:spcPct val="100000"/>
              </a:lnSpc>
              <a:spcBef>
                <a:spcPts val="360"/>
              </a:spcBef>
              <a:spcAft>
                <a:spcPts val="0"/>
              </a:spcAft>
              <a:buSzPts val="1080"/>
              <a:buChar char="◆"/>
              <a:defRPr/>
            </a:lvl9pPr>
          </a:lstStyle>
          <a:p/>
        </p:txBody>
      </p:sp>
      <p:sp>
        <p:nvSpPr>
          <p:cNvPr id="268" name="Google Shape;268;p3"/>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9" name="Google Shape;269;p3"/>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0" name="Google Shape;270;p3"/>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algn="r">
              <a:lnSpc>
                <a:spcPct val="100000"/>
              </a:lnSpc>
              <a:spcBef>
                <a:spcPts val="0"/>
              </a:spcBef>
              <a:spcAft>
                <a:spcPts val="0"/>
              </a:spcAft>
              <a:buNone/>
              <a:defRPr sz="1200">
                <a:latin typeface="Verdana"/>
                <a:ea typeface="Verdana"/>
                <a:cs typeface="Verdana"/>
                <a:sym typeface="Verdana"/>
              </a:defRPr>
            </a:lvl1pPr>
            <a:lvl2pPr indent="0" lvl="1" marL="0" algn="r">
              <a:lnSpc>
                <a:spcPct val="100000"/>
              </a:lnSpc>
              <a:spcBef>
                <a:spcPts val="0"/>
              </a:spcBef>
              <a:spcAft>
                <a:spcPts val="0"/>
              </a:spcAft>
              <a:buNone/>
              <a:defRPr sz="1200">
                <a:latin typeface="Verdana"/>
                <a:ea typeface="Verdana"/>
                <a:cs typeface="Verdana"/>
                <a:sym typeface="Verdana"/>
              </a:defRPr>
            </a:lvl2pPr>
            <a:lvl3pPr indent="0" lvl="2" marL="0" algn="r">
              <a:lnSpc>
                <a:spcPct val="100000"/>
              </a:lnSpc>
              <a:spcBef>
                <a:spcPts val="0"/>
              </a:spcBef>
              <a:spcAft>
                <a:spcPts val="0"/>
              </a:spcAft>
              <a:buNone/>
              <a:defRPr sz="1200">
                <a:latin typeface="Verdana"/>
                <a:ea typeface="Verdana"/>
                <a:cs typeface="Verdana"/>
                <a:sym typeface="Verdana"/>
              </a:defRPr>
            </a:lvl3pPr>
            <a:lvl4pPr indent="0" lvl="3" marL="0" algn="r">
              <a:lnSpc>
                <a:spcPct val="100000"/>
              </a:lnSpc>
              <a:spcBef>
                <a:spcPts val="0"/>
              </a:spcBef>
              <a:spcAft>
                <a:spcPts val="0"/>
              </a:spcAft>
              <a:buNone/>
              <a:defRPr sz="1200">
                <a:latin typeface="Verdana"/>
                <a:ea typeface="Verdana"/>
                <a:cs typeface="Verdana"/>
                <a:sym typeface="Verdana"/>
              </a:defRPr>
            </a:lvl4pPr>
            <a:lvl5pPr indent="0" lvl="4" marL="0" algn="r">
              <a:lnSpc>
                <a:spcPct val="100000"/>
              </a:lnSpc>
              <a:spcBef>
                <a:spcPts val="0"/>
              </a:spcBef>
              <a:spcAft>
                <a:spcPts val="0"/>
              </a:spcAft>
              <a:buNone/>
              <a:defRPr sz="1200">
                <a:latin typeface="Verdana"/>
                <a:ea typeface="Verdana"/>
                <a:cs typeface="Verdana"/>
                <a:sym typeface="Verdana"/>
              </a:defRPr>
            </a:lvl5pPr>
            <a:lvl6pPr indent="0" lvl="5" marL="0" algn="r">
              <a:lnSpc>
                <a:spcPct val="100000"/>
              </a:lnSpc>
              <a:spcBef>
                <a:spcPts val="0"/>
              </a:spcBef>
              <a:spcAft>
                <a:spcPts val="0"/>
              </a:spcAft>
              <a:buNone/>
              <a:defRPr sz="1200">
                <a:latin typeface="Verdana"/>
                <a:ea typeface="Verdana"/>
                <a:cs typeface="Verdana"/>
                <a:sym typeface="Verdana"/>
              </a:defRPr>
            </a:lvl6pPr>
            <a:lvl7pPr indent="0" lvl="6" marL="0" algn="r">
              <a:lnSpc>
                <a:spcPct val="100000"/>
              </a:lnSpc>
              <a:spcBef>
                <a:spcPts val="0"/>
              </a:spcBef>
              <a:spcAft>
                <a:spcPts val="0"/>
              </a:spcAft>
              <a:buNone/>
              <a:defRPr sz="1200">
                <a:latin typeface="Verdana"/>
                <a:ea typeface="Verdana"/>
                <a:cs typeface="Verdana"/>
                <a:sym typeface="Verdana"/>
              </a:defRPr>
            </a:lvl7pPr>
            <a:lvl8pPr indent="0" lvl="7" marL="0" algn="r">
              <a:lnSpc>
                <a:spcPct val="100000"/>
              </a:lnSpc>
              <a:spcBef>
                <a:spcPts val="0"/>
              </a:spcBef>
              <a:spcAft>
                <a:spcPts val="0"/>
              </a:spcAft>
              <a:buNone/>
              <a:defRPr sz="1200">
                <a:latin typeface="Verdana"/>
                <a:ea typeface="Verdana"/>
                <a:cs typeface="Verdana"/>
                <a:sym typeface="Verdana"/>
              </a:defRPr>
            </a:lvl8pPr>
            <a:lvl9pPr indent="0" lvl="8" marL="0" algn="r">
              <a:lnSpc>
                <a:spcPct val="100000"/>
              </a:lnSpc>
              <a:spcBef>
                <a:spcPts val="0"/>
              </a:spcBef>
              <a:spcAft>
                <a:spcPts val="0"/>
              </a:spcAft>
              <a:buNone/>
              <a:defRPr sz="1200">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chemeClr val="lt1"/>
            </a:gs>
            <a:gs pos="100000">
              <a:schemeClr val="accent2"/>
            </a:gs>
          </a:gsLst>
          <a:lin ang="8100000" scaled="0"/>
        </a:gradFill>
      </p:bgPr>
    </p:bg>
    <p:spTree>
      <p:nvGrpSpPr>
        <p:cNvPr id="5" name="Shape 5"/>
        <p:cNvGrpSpPr/>
        <p:nvPr/>
      </p:nvGrpSpPr>
      <p:grpSpPr>
        <a:xfrm>
          <a:off x="0" y="0"/>
          <a:ext cx="0" cy="0"/>
          <a:chOff x="0" y="0"/>
          <a:chExt cx="0" cy="0"/>
        </a:xfrm>
      </p:grpSpPr>
      <p:grpSp>
        <p:nvGrpSpPr>
          <p:cNvPr id="6" name="Google Shape;6;p1"/>
          <p:cNvGrpSpPr/>
          <p:nvPr/>
        </p:nvGrpSpPr>
        <p:grpSpPr>
          <a:xfrm>
            <a:off x="-827491" y="762000"/>
            <a:ext cx="7621990" cy="6850731"/>
            <a:chOff x="-521" y="480"/>
            <a:chExt cx="4801" cy="4315"/>
          </a:xfrm>
        </p:grpSpPr>
        <p:grpSp>
          <p:nvGrpSpPr>
            <p:cNvPr id="7" name="Google Shape;7;p1"/>
            <p:cNvGrpSpPr/>
            <p:nvPr/>
          </p:nvGrpSpPr>
          <p:grpSpPr>
            <a:xfrm>
              <a:off x="-521" y="480"/>
              <a:ext cx="4801" cy="4315"/>
              <a:chOff x="-137" y="522"/>
              <a:chExt cx="4801" cy="4315"/>
            </a:xfrm>
          </p:grpSpPr>
          <p:grpSp>
            <p:nvGrpSpPr>
              <p:cNvPr id="8" name="Google Shape;8;p1"/>
              <p:cNvGrpSpPr/>
              <p:nvPr/>
            </p:nvGrpSpPr>
            <p:grpSpPr>
              <a:xfrm>
                <a:off x="-137" y="522"/>
                <a:ext cx="4801" cy="4315"/>
                <a:chOff x="-137" y="522"/>
                <a:chExt cx="4801" cy="4315"/>
              </a:xfrm>
            </p:grpSpPr>
            <p:sp>
              <p:nvSpPr>
                <p:cNvPr id="9" name="Google Shape;9;p1"/>
                <p:cNvSpPr/>
                <p:nvPr/>
              </p:nvSpPr>
              <p:spPr>
                <a:xfrm>
                  <a:off x="628" y="1241"/>
                  <a:ext cx="3281" cy="3075"/>
                </a:xfrm>
                <a:custGeom>
                  <a:rect b="b" l="l" r="r" t="t"/>
                  <a:pathLst>
                    <a:path extrusionOk="0" h="3075" w="3271">
                      <a:moveTo>
                        <a:pt x="849" y="2380"/>
                      </a:moveTo>
                      <a:lnTo>
                        <a:pt x="664" y="2188"/>
                      </a:lnTo>
                      <a:lnTo>
                        <a:pt x="502" y="1990"/>
                      </a:lnTo>
                      <a:lnTo>
                        <a:pt x="359" y="1786"/>
                      </a:lnTo>
                      <a:lnTo>
                        <a:pt x="239" y="1576"/>
                      </a:lnTo>
                      <a:lnTo>
                        <a:pt x="186" y="1474"/>
                      </a:lnTo>
                      <a:lnTo>
                        <a:pt x="138" y="1373"/>
                      </a:lnTo>
                      <a:lnTo>
                        <a:pt x="102" y="1271"/>
                      </a:lnTo>
                      <a:lnTo>
                        <a:pt x="66" y="1169"/>
                      </a:lnTo>
                      <a:lnTo>
                        <a:pt x="42" y="1067"/>
                      </a:lnTo>
                      <a:lnTo>
                        <a:pt x="24" y="971"/>
                      </a:lnTo>
                      <a:lnTo>
                        <a:pt x="12" y="875"/>
                      </a:lnTo>
                      <a:lnTo>
                        <a:pt x="6" y="779"/>
                      </a:lnTo>
                      <a:lnTo>
                        <a:pt x="6" y="695"/>
                      </a:lnTo>
                      <a:lnTo>
                        <a:pt x="18" y="611"/>
                      </a:lnTo>
                      <a:lnTo>
                        <a:pt x="30" y="533"/>
                      </a:lnTo>
                      <a:lnTo>
                        <a:pt x="54" y="461"/>
                      </a:lnTo>
                      <a:lnTo>
                        <a:pt x="84" y="389"/>
                      </a:lnTo>
                      <a:lnTo>
                        <a:pt x="120" y="330"/>
                      </a:lnTo>
                      <a:lnTo>
                        <a:pt x="162" y="270"/>
                      </a:lnTo>
                      <a:lnTo>
                        <a:pt x="209" y="216"/>
                      </a:lnTo>
                      <a:lnTo>
                        <a:pt x="299" y="144"/>
                      </a:lnTo>
                      <a:lnTo>
                        <a:pt x="395" y="84"/>
                      </a:lnTo>
                      <a:lnTo>
                        <a:pt x="508" y="42"/>
                      </a:lnTo>
                      <a:lnTo>
                        <a:pt x="628" y="18"/>
                      </a:lnTo>
                      <a:lnTo>
                        <a:pt x="754" y="6"/>
                      </a:lnTo>
                      <a:lnTo>
                        <a:pt x="891" y="6"/>
                      </a:lnTo>
                      <a:lnTo>
                        <a:pt x="1035" y="24"/>
                      </a:lnTo>
                      <a:lnTo>
                        <a:pt x="1184" y="60"/>
                      </a:lnTo>
                      <a:lnTo>
                        <a:pt x="1334" y="102"/>
                      </a:lnTo>
                      <a:lnTo>
                        <a:pt x="1489" y="162"/>
                      </a:lnTo>
                      <a:lnTo>
                        <a:pt x="1644" y="240"/>
                      </a:lnTo>
                      <a:lnTo>
                        <a:pt x="1806" y="324"/>
                      </a:lnTo>
                      <a:lnTo>
                        <a:pt x="1961" y="425"/>
                      </a:lnTo>
                      <a:lnTo>
                        <a:pt x="2117" y="533"/>
                      </a:lnTo>
                      <a:lnTo>
                        <a:pt x="2272" y="659"/>
                      </a:lnTo>
                      <a:lnTo>
                        <a:pt x="2422" y="797"/>
                      </a:lnTo>
                      <a:lnTo>
                        <a:pt x="2607" y="989"/>
                      </a:lnTo>
                      <a:lnTo>
                        <a:pt x="2769" y="1187"/>
                      </a:lnTo>
                      <a:lnTo>
                        <a:pt x="2912" y="1391"/>
                      </a:lnTo>
                      <a:lnTo>
                        <a:pt x="3032" y="1600"/>
                      </a:lnTo>
                      <a:lnTo>
                        <a:pt x="3085" y="1702"/>
                      </a:lnTo>
                      <a:lnTo>
                        <a:pt x="3133" y="1804"/>
                      </a:lnTo>
                      <a:lnTo>
                        <a:pt x="3169" y="1906"/>
                      </a:lnTo>
                      <a:lnTo>
                        <a:pt x="3205" y="2008"/>
                      </a:lnTo>
                      <a:lnTo>
                        <a:pt x="3229" y="2110"/>
                      </a:lnTo>
                      <a:lnTo>
                        <a:pt x="3247" y="2206"/>
                      </a:lnTo>
                      <a:lnTo>
                        <a:pt x="3259" y="2302"/>
                      </a:lnTo>
                      <a:lnTo>
                        <a:pt x="3265" y="2398"/>
                      </a:lnTo>
                      <a:lnTo>
                        <a:pt x="3265" y="2482"/>
                      </a:lnTo>
                      <a:lnTo>
                        <a:pt x="3253" y="2565"/>
                      </a:lnTo>
                      <a:lnTo>
                        <a:pt x="3241" y="2643"/>
                      </a:lnTo>
                      <a:lnTo>
                        <a:pt x="3217" y="2715"/>
                      </a:lnTo>
                      <a:lnTo>
                        <a:pt x="3187" y="2781"/>
                      </a:lnTo>
                      <a:lnTo>
                        <a:pt x="3157" y="2847"/>
                      </a:lnTo>
                      <a:lnTo>
                        <a:pt x="3115" y="2907"/>
                      </a:lnTo>
                      <a:lnTo>
                        <a:pt x="3068" y="2961"/>
                      </a:lnTo>
                      <a:lnTo>
                        <a:pt x="3068" y="2961"/>
                      </a:lnTo>
                      <a:lnTo>
                        <a:pt x="2996" y="3021"/>
                      </a:lnTo>
                      <a:lnTo>
                        <a:pt x="2918" y="3075"/>
                      </a:lnTo>
                      <a:lnTo>
                        <a:pt x="2930" y="3075"/>
                      </a:lnTo>
                      <a:lnTo>
                        <a:pt x="3002" y="3027"/>
                      </a:lnTo>
                      <a:lnTo>
                        <a:pt x="3068" y="2967"/>
                      </a:lnTo>
                      <a:lnTo>
                        <a:pt x="3115" y="2913"/>
                      </a:lnTo>
                      <a:lnTo>
                        <a:pt x="3157" y="2853"/>
                      </a:lnTo>
                      <a:lnTo>
                        <a:pt x="3193" y="2787"/>
                      </a:lnTo>
                      <a:lnTo>
                        <a:pt x="3223" y="2721"/>
                      </a:lnTo>
                      <a:lnTo>
                        <a:pt x="3247" y="2643"/>
                      </a:lnTo>
                      <a:lnTo>
                        <a:pt x="3259" y="2565"/>
                      </a:lnTo>
                      <a:lnTo>
                        <a:pt x="3271" y="2482"/>
                      </a:lnTo>
                      <a:lnTo>
                        <a:pt x="3271" y="2398"/>
                      </a:lnTo>
                      <a:lnTo>
                        <a:pt x="3265" y="2302"/>
                      </a:lnTo>
                      <a:lnTo>
                        <a:pt x="3253" y="2206"/>
                      </a:lnTo>
                      <a:lnTo>
                        <a:pt x="3235" y="2110"/>
                      </a:lnTo>
                      <a:lnTo>
                        <a:pt x="3211" y="2008"/>
                      </a:lnTo>
                      <a:lnTo>
                        <a:pt x="3175" y="1906"/>
                      </a:lnTo>
                      <a:lnTo>
                        <a:pt x="3139" y="1804"/>
                      </a:lnTo>
                      <a:lnTo>
                        <a:pt x="3091" y="1702"/>
                      </a:lnTo>
                      <a:lnTo>
                        <a:pt x="3038" y="1594"/>
                      </a:lnTo>
                      <a:lnTo>
                        <a:pt x="2918" y="1391"/>
                      </a:lnTo>
                      <a:lnTo>
                        <a:pt x="2775" y="1181"/>
                      </a:lnTo>
                      <a:lnTo>
                        <a:pt x="2613" y="983"/>
                      </a:lnTo>
                      <a:lnTo>
                        <a:pt x="2428" y="791"/>
                      </a:lnTo>
                      <a:lnTo>
                        <a:pt x="2278" y="653"/>
                      </a:lnTo>
                      <a:lnTo>
                        <a:pt x="2123" y="527"/>
                      </a:lnTo>
                      <a:lnTo>
                        <a:pt x="1967" y="419"/>
                      </a:lnTo>
                      <a:lnTo>
                        <a:pt x="1806" y="318"/>
                      </a:lnTo>
                      <a:lnTo>
                        <a:pt x="1650" y="234"/>
                      </a:lnTo>
                      <a:lnTo>
                        <a:pt x="1489" y="156"/>
                      </a:lnTo>
                      <a:lnTo>
                        <a:pt x="1334" y="96"/>
                      </a:lnTo>
                      <a:lnTo>
                        <a:pt x="1184" y="54"/>
                      </a:lnTo>
                      <a:lnTo>
                        <a:pt x="1035" y="18"/>
                      </a:lnTo>
                      <a:lnTo>
                        <a:pt x="891" y="0"/>
                      </a:lnTo>
                      <a:lnTo>
                        <a:pt x="754" y="0"/>
                      </a:lnTo>
                      <a:lnTo>
                        <a:pt x="622" y="12"/>
                      </a:lnTo>
                      <a:lnTo>
                        <a:pt x="502" y="36"/>
                      </a:lnTo>
                      <a:lnTo>
                        <a:pt x="395" y="78"/>
                      </a:lnTo>
                      <a:lnTo>
                        <a:pt x="293" y="138"/>
                      </a:lnTo>
                      <a:lnTo>
                        <a:pt x="204" y="210"/>
                      </a:lnTo>
                      <a:lnTo>
                        <a:pt x="156" y="264"/>
                      </a:lnTo>
                      <a:lnTo>
                        <a:pt x="114" y="324"/>
                      </a:lnTo>
                      <a:lnTo>
                        <a:pt x="78" y="389"/>
                      </a:lnTo>
                      <a:lnTo>
                        <a:pt x="48" y="461"/>
                      </a:lnTo>
                      <a:lnTo>
                        <a:pt x="30" y="533"/>
                      </a:lnTo>
                      <a:lnTo>
                        <a:pt x="12" y="611"/>
                      </a:lnTo>
                      <a:lnTo>
                        <a:pt x="6" y="695"/>
                      </a:lnTo>
                      <a:lnTo>
                        <a:pt x="0" y="779"/>
                      </a:lnTo>
                      <a:lnTo>
                        <a:pt x="6" y="875"/>
                      </a:lnTo>
                      <a:lnTo>
                        <a:pt x="18" y="971"/>
                      </a:lnTo>
                      <a:lnTo>
                        <a:pt x="36" y="1067"/>
                      </a:lnTo>
                      <a:lnTo>
                        <a:pt x="60" y="1169"/>
                      </a:lnTo>
                      <a:lnTo>
                        <a:pt x="96" y="1271"/>
                      </a:lnTo>
                      <a:lnTo>
                        <a:pt x="132" y="1373"/>
                      </a:lnTo>
                      <a:lnTo>
                        <a:pt x="180" y="1474"/>
                      </a:lnTo>
                      <a:lnTo>
                        <a:pt x="233" y="1582"/>
                      </a:lnTo>
                      <a:lnTo>
                        <a:pt x="287" y="1684"/>
                      </a:lnTo>
                      <a:lnTo>
                        <a:pt x="353" y="1786"/>
                      </a:lnTo>
                      <a:lnTo>
                        <a:pt x="496" y="1990"/>
                      </a:lnTo>
                      <a:lnTo>
                        <a:pt x="664" y="2188"/>
                      </a:lnTo>
                      <a:lnTo>
                        <a:pt x="849" y="2380"/>
                      </a:lnTo>
                      <a:lnTo>
                        <a:pt x="981" y="2500"/>
                      </a:lnTo>
                      <a:lnTo>
                        <a:pt x="1112" y="2607"/>
                      </a:lnTo>
                      <a:lnTo>
                        <a:pt x="1244" y="2709"/>
                      </a:lnTo>
                      <a:lnTo>
                        <a:pt x="1381" y="2805"/>
                      </a:lnTo>
                      <a:lnTo>
                        <a:pt x="1519" y="2889"/>
                      </a:lnTo>
                      <a:lnTo>
                        <a:pt x="1656" y="2961"/>
                      </a:lnTo>
                      <a:lnTo>
                        <a:pt x="1788" y="3021"/>
                      </a:lnTo>
                      <a:lnTo>
                        <a:pt x="1926" y="3075"/>
                      </a:lnTo>
                      <a:lnTo>
                        <a:pt x="1937" y="3075"/>
                      </a:lnTo>
                      <a:lnTo>
                        <a:pt x="1800" y="3021"/>
                      </a:lnTo>
                      <a:lnTo>
                        <a:pt x="1662" y="2961"/>
                      </a:lnTo>
                      <a:lnTo>
                        <a:pt x="1525" y="2889"/>
                      </a:lnTo>
                      <a:lnTo>
                        <a:pt x="1387" y="2805"/>
                      </a:lnTo>
                      <a:lnTo>
                        <a:pt x="1250" y="2709"/>
                      </a:lnTo>
                      <a:lnTo>
                        <a:pt x="1118" y="2607"/>
                      </a:lnTo>
                      <a:lnTo>
                        <a:pt x="981" y="2500"/>
                      </a:lnTo>
                      <a:lnTo>
                        <a:pt x="849" y="2380"/>
                      </a:lnTo>
                      <a:lnTo>
                        <a:pt x="849" y="238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0" name="Google Shape;10;p1"/>
                <p:cNvGrpSpPr/>
                <p:nvPr/>
              </p:nvGrpSpPr>
              <p:grpSpPr>
                <a:xfrm>
                  <a:off x="-137" y="522"/>
                  <a:ext cx="4801" cy="4315"/>
                  <a:chOff x="-137" y="522"/>
                  <a:chExt cx="4801" cy="4315"/>
                </a:xfrm>
              </p:grpSpPr>
              <p:sp>
                <p:nvSpPr>
                  <p:cNvPr id="11" name="Google Shape;11;p1"/>
                  <p:cNvSpPr/>
                  <p:nvPr/>
                </p:nvSpPr>
                <p:spPr>
                  <a:xfrm>
                    <a:off x="400" y="815"/>
                    <a:ext cx="3964" cy="3501"/>
                  </a:xfrm>
                  <a:custGeom>
                    <a:rect b="b" l="l" r="r" t="t"/>
                    <a:pathLst>
                      <a:path extrusionOk="0" h="3501" w="3952">
                        <a:moveTo>
                          <a:pt x="3952" y="2973"/>
                        </a:moveTo>
                        <a:lnTo>
                          <a:pt x="3946" y="2860"/>
                        </a:lnTo>
                        <a:lnTo>
                          <a:pt x="3934" y="2740"/>
                        </a:lnTo>
                        <a:lnTo>
                          <a:pt x="3910" y="2614"/>
                        </a:lnTo>
                        <a:lnTo>
                          <a:pt x="3875" y="2494"/>
                        </a:lnTo>
                        <a:lnTo>
                          <a:pt x="3839" y="2368"/>
                        </a:lnTo>
                        <a:lnTo>
                          <a:pt x="3785" y="2236"/>
                        </a:lnTo>
                        <a:lnTo>
                          <a:pt x="3731" y="2110"/>
                        </a:lnTo>
                        <a:lnTo>
                          <a:pt x="3665" y="1978"/>
                        </a:lnTo>
                        <a:lnTo>
                          <a:pt x="3593" y="1853"/>
                        </a:lnTo>
                        <a:lnTo>
                          <a:pt x="3516" y="1721"/>
                        </a:lnTo>
                        <a:lnTo>
                          <a:pt x="3432" y="1595"/>
                        </a:lnTo>
                        <a:lnTo>
                          <a:pt x="3336" y="1469"/>
                        </a:lnTo>
                        <a:lnTo>
                          <a:pt x="3241" y="1343"/>
                        </a:lnTo>
                        <a:lnTo>
                          <a:pt x="3133" y="1223"/>
                        </a:lnTo>
                        <a:lnTo>
                          <a:pt x="3025" y="1103"/>
                        </a:lnTo>
                        <a:lnTo>
                          <a:pt x="2906" y="983"/>
                        </a:lnTo>
                        <a:lnTo>
                          <a:pt x="2721" y="815"/>
                        </a:lnTo>
                        <a:lnTo>
                          <a:pt x="2529" y="660"/>
                        </a:lnTo>
                        <a:lnTo>
                          <a:pt x="2332" y="522"/>
                        </a:lnTo>
                        <a:lnTo>
                          <a:pt x="2141" y="396"/>
                        </a:lnTo>
                        <a:lnTo>
                          <a:pt x="1943" y="288"/>
                        </a:lnTo>
                        <a:lnTo>
                          <a:pt x="1746" y="198"/>
                        </a:lnTo>
                        <a:lnTo>
                          <a:pt x="1555" y="126"/>
                        </a:lnTo>
                        <a:lnTo>
                          <a:pt x="1363" y="66"/>
                        </a:lnTo>
                        <a:lnTo>
                          <a:pt x="1184" y="24"/>
                        </a:lnTo>
                        <a:lnTo>
                          <a:pt x="1005" y="6"/>
                        </a:lnTo>
                        <a:lnTo>
                          <a:pt x="837" y="0"/>
                        </a:lnTo>
                        <a:lnTo>
                          <a:pt x="676" y="12"/>
                        </a:lnTo>
                        <a:lnTo>
                          <a:pt x="526" y="48"/>
                        </a:lnTo>
                        <a:lnTo>
                          <a:pt x="389" y="102"/>
                        </a:lnTo>
                        <a:lnTo>
                          <a:pt x="263" y="174"/>
                        </a:lnTo>
                        <a:lnTo>
                          <a:pt x="155" y="264"/>
                        </a:lnTo>
                        <a:lnTo>
                          <a:pt x="114" y="312"/>
                        </a:lnTo>
                        <a:lnTo>
                          <a:pt x="72" y="366"/>
                        </a:lnTo>
                        <a:lnTo>
                          <a:pt x="0" y="486"/>
                        </a:lnTo>
                        <a:lnTo>
                          <a:pt x="0" y="498"/>
                        </a:lnTo>
                        <a:lnTo>
                          <a:pt x="72" y="372"/>
                        </a:lnTo>
                        <a:lnTo>
                          <a:pt x="161" y="264"/>
                        </a:lnTo>
                        <a:lnTo>
                          <a:pt x="269" y="174"/>
                        </a:lnTo>
                        <a:lnTo>
                          <a:pt x="395" y="102"/>
                        </a:lnTo>
                        <a:lnTo>
                          <a:pt x="526" y="48"/>
                        </a:lnTo>
                        <a:lnTo>
                          <a:pt x="676" y="18"/>
                        </a:lnTo>
                        <a:lnTo>
                          <a:pt x="837" y="6"/>
                        </a:lnTo>
                        <a:lnTo>
                          <a:pt x="1005" y="6"/>
                        </a:lnTo>
                        <a:lnTo>
                          <a:pt x="1184" y="30"/>
                        </a:lnTo>
                        <a:lnTo>
                          <a:pt x="1363" y="72"/>
                        </a:lnTo>
                        <a:lnTo>
                          <a:pt x="1555" y="132"/>
                        </a:lnTo>
                        <a:lnTo>
                          <a:pt x="1746" y="204"/>
                        </a:lnTo>
                        <a:lnTo>
                          <a:pt x="1943" y="294"/>
                        </a:lnTo>
                        <a:lnTo>
                          <a:pt x="2135" y="402"/>
                        </a:lnTo>
                        <a:lnTo>
                          <a:pt x="2332" y="528"/>
                        </a:lnTo>
                        <a:lnTo>
                          <a:pt x="2523" y="666"/>
                        </a:lnTo>
                        <a:lnTo>
                          <a:pt x="2715" y="821"/>
                        </a:lnTo>
                        <a:lnTo>
                          <a:pt x="2900" y="989"/>
                        </a:lnTo>
                        <a:lnTo>
                          <a:pt x="3127" y="1223"/>
                        </a:lnTo>
                        <a:lnTo>
                          <a:pt x="3235" y="1349"/>
                        </a:lnTo>
                        <a:lnTo>
                          <a:pt x="3336" y="1469"/>
                        </a:lnTo>
                        <a:lnTo>
                          <a:pt x="3426" y="1595"/>
                        </a:lnTo>
                        <a:lnTo>
                          <a:pt x="3510" y="1727"/>
                        </a:lnTo>
                        <a:lnTo>
                          <a:pt x="3593" y="1853"/>
                        </a:lnTo>
                        <a:lnTo>
                          <a:pt x="3665" y="1984"/>
                        </a:lnTo>
                        <a:lnTo>
                          <a:pt x="3731" y="2110"/>
                        </a:lnTo>
                        <a:lnTo>
                          <a:pt x="3785" y="2236"/>
                        </a:lnTo>
                        <a:lnTo>
                          <a:pt x="3833" y="2368"/>
                        </a:lnTo>
                        <a:lnTo>
                          <a:pt x="3875" y="2494"/>
                        </a:lnTo>
                        <a:lnTo>
                          <a:pt x="3910" y="2614"/>
                        </a:lnTo>
                        <a:lnTo>
                          <a:pt x="3934" y="2740"/>
                        </a:lnTo>
                        <a:lnTo>
                          <a:pt x="3946" y="2860"/>
                        </a:lnTo>
                        <a:lnTo>
                          <a:pt x="3952" y="2973"/>
                        </a:lnTo>
                        <a:lnTo>
                          <a:pt x="3946" y="3123"/>
                        </a:lnTo>
                        <a:lnTo>
                          <a:pt x="3922" y="3255"/>
                        </a:lnTo>
                        <a:lnTo>
                          <a:pt x="3886" y="3387"/>
                        </a:lnTo>
                        <a:lnTo>
                          <a:pt x="3833" y="3501"/>
                        </a:lnTo>
                        <a:lnTo>
                          <a:pt x="3833" y="3501"/>
                        </a:lnTo>
                        <a:lnTo>
                          <a:pt x="3886" y="3387"/>
                        </a:lnTo>
                        <a:lnTo>
                          <a:pt x="3928" y="3255"/>
                        </a:lnTo>
                        <a:lnTo>
                          <a:pt x="3946" y="3123"/>
                        </a:lnTo>
                        <a:lnTo>
                          <a:pt x="3952" y="2973"/>
                        </a:lnTo>
                        <a:lnTo>
                          <a:pt x="3952" y="2973"/>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 name="Google Shape;12;p1"/>
                  <p:cNvSpPr/>
                  <p:nvPr/>
                </p:nvSpPr>
                <p:spPr>
                  <a:xfrm>
                    <a:off x="406" y="953"/>
                    <a:ext cx="3803" cy="3363"/>
                  </a:xfrm>
                  <a:custGeom>
                    <a:rect b="b" l="l" r="r" t="t"/>
                    <a:pathLst>
                      <a:path extrusionOk="0" h="3363" w="3791">
                        <a:moveTo>
                          <a:pt x="993" y="2758"/>
                        </a:moveTo>
                        <a:lnTo>
                          <a:pt x="777" y="2536"/>
                        </a:lnTo>
                        <a:lnTo>
                          <a:pt x="676" y="2416"/>
                        </a:lnTo>
                        <a:lnTo>
                          <a:pt x="586" y="2302"/>
                        </a:lnTo>
                        <a:lnTo>
                          <a:pt x="496" y="2182"/>
                        </a:lnTo>
                        <a:lnTo>
                          <a:pt x="419" y="2062"/>
                        </a:lnTo>
                        <a:lnTo>
                          <a:pt x="341" y="1942"/>
                        </a:lnTo>
                        <a:lnTo>
                          <a:pt x="275" y="1822"/>
                        </a:lnTo>
                        <a:lnTo>
                          <a:pt x="215" y="1703"/>
                        </a:lnTo>
                        <a:lnTo>
                          <a:pt x="161" y="1583"/>
                        </a:lnTo>
                        <a:lnTo>
                          <a:pt x="114" y="1463"/>
                        </a:lnTo>
                        <a:lnTo>
                          <a:pt x="78" y="1343"/>
                        </a:lnTo>
                        <a:lnTo>
                          <a:pt x="48" y="1229"/>
                        </a:lnTo>
                        <a:lnTo>
                          <a:pt x="24" y="1115"/>
                        </a:lnTo>
                        <a:lnTo>
                          <a:pt x="12" y="1001"/>
                        </a:lnTo>
                        <a:lnTo>
                          <a:pt x="6" y="893"/>
                        </a:lnTo>
                        <a:lnTo>
                          <a:pt x="12" y="797"/>
                        </a:lnTo>
                        <a:lnTo>
                          <a:pt x="18" y="701"/>
                        </a:lnTo>
                        <a:lnTo>
                          <a:pt x="42" y="612"/>
                        </a:lnTo>
                        <a:lnTo>
                          <a:pt x="66" y="528"/>
                        </a:lnTo>
                        <a:lnTo>
                          <a:pt x="96" y="450"/>
                        </a:lnTo>
                        <a:lnTo>
                          <a:pt x="138" y="378"/>
                        </a:lnTo>
                        <a:lnTo>
                          <a:pt x="185" y="306"/>
                        </a:lnTo>
                        <a:lnTo>
                          <a:pt x="239" y="246"/>
                        </a:lnTo>
                        <a:lnTo>
                          <a:pt x="341" y="162"/>
                        </a:lnTo>
                        <a:lnTo>
                          <a:pt x="454" y="96"/>
                        </a:lnTo>
                        <a:lnTo>
                          <a:pt x="580" y="48"/>
                        </a:lnTo>
                        <a:lnTo>
                          <a:pt x="723" y="18"/>
                        </a:lnTo>
                        <a:lnTo>
                          <a:pt x="867" y="6"/>
                        </a:lnTo>
                        <a:lnTo>
                          <a:pt x="1028" y="6"/>
                        </a:lnTo>
                        <a:lnTo>
                          <a:pt x="1196" y="30"/>
                        </a:lnTo>
                        <a:lnTo>
                          <a:pt x="1363" y="66"/>
                        </a:lnTo>
                        <a:lnTo>
                          <a:pt x="1543" y="120"/>
                        </a:lnTo>
                        <a:lnTo>
                          <a:pt x="1722" y="192"/>
                        </a:lnTo>
                        <a:lnTo>
                          <a:pt x="1901" y="282"/>
                        </a:lnTo>
                        <a:lnTo>
                          <a:pt x="2087" y="378"/>
                        </a:lnTo>
                        <a:lnTo>
                          <a:pt x="2272" y="498"/>
                        </a:lnTo>
                        <a:lnTo>
                          <a:pt x="2451" y="624"/>
                        </a:lnTo>
                        <a:lnTo>
                          <a:pt x="2631" y="773"/>
                        </a:lnTo>
                        <a:lnTo>
                          <a:pt x="2804" y="929"/>
                        </a:lnTo>
                        <a:lnTo>
                          <a:pt x="3019" y="1151"/>
                        </a:lnTo>
                        <a:lnTo>
                          <a:pt x="3115" y="1265"/>
                        </a:lnTo>
                        <a:lnTo>
                          <a:pt x="3211" y="1385"/>
                        </a:lnTo>
                        <a:lnTo>
                          <a:pt x="3295" y="1505"/>
                        </a:lnTo>
                        <a:lnTo>
                          <a:pt x="3378" y="1625"/>
                        </a:lnTo>
                        <a:lnTo>
                          <a:pt x="3450" y="1745"/>
                        </a:lnTo>
                        <a:lnTo>
                          <a:pt x="3522" y="1864"/>
                        </a:lnTo>
                        <a:lnTo>
                          <a:pt x="3582" y="1984"/>
                        </a:lnTo>
                        <a:lnTo>
                          <a:pt x="3635" y="2104"/>
                        </a:lnTo>
                        <a:lnTo>
                          <a:pt x="3677" y="2224"/>
                        </a:lnTo>
                        <a:lnTo>
                          <a:pt x="3719" y="2344"/>
                        </a:lnTo>
                        <a:lnTo>
                          <a:pt x="3749" y="2458"/>
                        </a:lnTo>
                        <a:lnTo>
                          <a:pt x="3773" y="2572"/>
                        </a:lnTo>
                        <a:lnTo>
                          <a:pt x="3785" y="2686"/>
                        </a:lnTo>
                        <a:lnTo>
                          <a:pt x="3791" y="2794"/>
                        </a:lnTo>
                        <a:lnTo>
                          <a:pt x="3779" y="2955"/>
                        </a:lnTo>
                        <a:lnTo>
                          <a:pt x="3749" y="3105"/>
                        </a:lnTo>
                        <a:lnTo>
                          <a:pt x="3695" y="3243"/>
                        </a:lnTo>
                        <a:lnTo>
                          <a:pt x="3623" y="3363"/>
                        </a:lnTo>
                        <a:lnTo>
                          <a:pt x="3629" y="3363"/>
                        </a:lnTo>
                        <a:lnTo>
                          <a:pt x="3701" y="3243"/>
                        </a:lnTo>
                        <a:lnTo>
                          <a:pt x="3749" y="3111"/>
                        </a:lnTo>
                        <a:lnTo>
                          <a:pt x="3779" y="2967"/>
                        </a:lnTo>
                        <a:lnTo>
                          <a:pt x="3791" y="2806"/>
                        </a:lnTo>
                        <a:lnTo>
                          <a:pt x="3791" y="2800"/>
                        </a:lnTo>
                        <a:lnTo>
                          <a:pt x="3791" y="2794"/>
                        </a:lnTo>
                        <a:lnTo>
                          <a:pt x="3785" y="2686"/>
                        </a:lnTo>
                        <a:lnTo>
                          <a:pt x="3773" y="2572"/>
                        </a:lnTo>
                        <a:lnTo>
                          <a:pt x="3749" y="2458"/>
                        </a:lnTo>
                        <a:lnTo>
                          <a:pt x="3719" y="2338"/>
                        </a:lnTo>
                        <a:lnTo>
                          <a:pt x="3683" y="2224"/>
                        </a:lnTo>
                        <a:lnTo>
                          <a:pt x="3635" y="2104"/>
                        </a:lnTo>
                        <a:lnTo>
                          <a:pt x="3582" y="1984"/>
                        </a:lnTo>
                        <a:lnTo>
                          <a:pt x="3522" y="1864"/>
                        </a:lnTo>
                        <a:lnTo>
                          <a:pt x="3456" y="1739"/>
                        </a:lnTo>
                        <a:lnTo>
                          <a:pt x="3378" y="1619"/>
                        </a:lnTo>
                        <a:lnTo>
                          <a:pt x="3300" y="1499"/>
                        </a:lnTo>
                        <a:lnTo>
                          <a:pt x="3211" y="1385"/>
                        </a:lnTo>
                        <a:lnTo>
                          <a:pt x="3121" y="1265"/>
                        </a:lnTo>
                        <a:lnTo>
                          <a:pt x="3019" y="1151"/>
                        </a:lnTo>
                        <a:lnTo>
                          <a:pt x="2804" y="929"/>
                        </a:lnTo>
                        <a:lnTo>
                          <a:pt x="2631" y="767"/>
                        </a:lnTo>
                        <a:lnTo>
                          <a:pt x="2451" y="624"/>
                        </a:lnTo>
                        <a:lnTo>
                          <a:pt x="2272" y="492"/>
                        </a:lnTo>
                        <a:lnTo>
                          <a:pt x="2087" y="378"/>
                        </a:lnTo>
                        <a:lnTo>
                          <a:pt x="1901" y="276"/>
                        </a:lnTo>
                        <a:lnTo>
                          <a:pt x="1722" y="192"/>
                        </a:lnTo>
                        <a:lnTo>
                          <a:pt x="1543" y="120"/>
                        </a:lnTo>
                        <a:lnTo>
                          <a:pt x="1363" y="66"/>
                        </a:lnTo>
                        <a:lnTo>
                          <a:pt x="1190" y="24"/>
                        </a:lnTo>
                        <a:lnTo>
                          <a:pt x="1028" y="6"/>
                        </a:lnTo>
                        <a:lnTo>
                          <a:pt x="867" y="0"/>
                        </a:lnTo>
                        <a:lnTo>
                          <a:pt x="717" y="12"/>
                        </a:lnTo>
                        <a:lnTo>
                          <a:pt x="580" y="42"/>
                        </a:lnTo>
                        <a:lnTo>
                          <a:pt x="448" y="90"/>
                        </a:lnTo>
                        <a:lnTo>
                          <a:pt x="335" y="162"/>
                        </a:lnTo>
                        <a:lnTo>
                          <a:pt x="233" y="246"/>
                        </a:lnTo>
                        <a:lnTo>
                          <a:pt x="179" y="306"/>
                        </a:lnTo>
                        <a:lnTo>
                          <a:pt x="132" y="378"/>
                        </a:lnTo>
                        <a:lnTo>
                          <a:pt x="90" y="450"/>
                        </a:lnTo>
                        <a:lnTo>
                          <a:pt x="60" y="528"/>
                        </a:lnTo>
                        <a:lnTo>
                          <a:pt x="36" y="612"/>
                        </a:lnTo>
                        <a:lnTo>
                          <a:pt x="12" y="701"/>
                        </a:lnTo>
                        <a:lnTo>
                          <a:pt x="6" y="797"/>
                        </a:lnTo>
                        <a:lnTo>
                          <a:pt x="0" y="893"/>
                        </a:lnTo>
                        <a:lnTo>
                          <a:pt x="6" y="1001"/>
                        </a:lnTo>
                        <a:lnTo>
                          <a:pt x="24" y="1115"/>
                        </a:lnTo>
                        <a:lnTo>
                          <a:pt x="42" y="1229"/>
                        </a:lnTo>
                        <a:lnTo>
                          <a:pt x="78" y="1343"/>
                        </a:lnTo>
                        <a:lnTo>
                          <a:pt x="114" y="1463"/>
                        </a:lnTo>
                        <a:lnTo>
                          <a:pt x="161" y="1583"/>
                        </a:lnTo>
                        <a:lnTo>
                          <a:pt x="215" y="1703"/>
                        </a:lnTo>
                        <a:lnTo>
                          <a:pt x="275" y="1822"/>
                        </a:lnTo>
                        <a:lnTo>
                          <a:pt x="341" y="1942"/>
                        </a:lnTo>
                        <a:lnTo>
                          <a:pt x="413" y="2062"/>
                        </a:lnTo>
                        <a:lnTo>
                          <a:pt x="496" y="2182"/>
                        </a:lnTo>
                        <a:lnTo>
                          <a:pt x="580" y="2302"/>
                        </a:lnTo>
                        <a:lnTo>
                          <a:pt x="676" y="2422"/>
                        </a:lnTo>
                        <a:lnTo>
                          <a:pt x="771" y="2536"/>
                        </a:lnTo>
                        <a:lnTo>
                          <a:pt x="987" y="2758"/>
                        </a:lnTo>
                        <a:lnTo>
                          <a:pt x="1184" y="2931"/>
                        </a:lnTo>
                        <a:lnTo>
                          <a:pt x="1387" y="3093"/>
                        </a:lnTo>
                        <a:lnTo>
                          <a:pt x="1596" y="3237"/>
                        </a:lnTo>
                        <a:lnTo>
                          <a:pt x="1800" y="3363"/>
                        </a:lnTo>
                        <a:lnTo>
                          <a:pt x="1806" y="3363"/>
                        </a:lnTo>
                        <a:lnTo>
                          <a:pt x="1596" y="3237"/>
                        </a:lnTo>
                        <a:lnTo>
                          <a:pt x="1393" y="3093"/>
                        </a:lnTo>
                        <a:lnTo>
                          <a:pt x="1190" y="2931"/>
                        </a:lnTo>
                        <a:lnTo>
                          <a:pt x="993" y="2758"/>
                        </a:lnTo>
                        <a:lnTo>
                          <a:pt x="993" y="275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 name="Google Shape;13;p1"/>
                  <p:cNvSpPr/>
                  <p:nvPr/>
                </p:nvSpPr>
                <p:spPr>
                  <a:xfrm>
                    <a:off x="514" y="1091"/>
                    <a:ext cx="3538" cy="3225"/>
                  </a:xfrm>
                  <a:custGeom>
                    <a:rect b="b" l="l" r="r" t="t"/>
                    <a:pathLst>
                      <a:path extrusionOk="0" h="3225" w="3527">
                        <a:moveTo>
                          <a:pt x="914" y="2572"/>
                        </a:moveTo>
                        <a:lnTo>
                          <a:pt x="717" y="2362"/>
                        </a:lnTo>
                        <a:lnTo>
                          <a:pt x="538" y="2146"/>
                        </a:lnTo>
                        <a:lnTo>
                          <a:pt x="460" y="2038"/>
                        </a:lnTo>
                        <a:lnTo>
                          <a:pt x="382" y="1930"/>
                        </a:lnTo>
                        <a:lnTo>
                          <a:pt x="317" y="1816"/>
                        </a:lnTo>
                        <a:lnTo>
                          <a:pt x="251" y="1702"/>
                        </a:lnTo>
                        <a:lnTo>
                          <a:pt x="197" y="1589"/>
                        </a:lnTo>
                        <a:lnTo>
                          <a:pt x="149" y="1481"/>
                        </a:lnTo>
                        <a:lnTo>
                          <a:pt x="107" y="1367"/>
                        </a:lnTo>
                        <a:lnTo>
                          <a:pt x="71" y="1259"/>
                        </a:lnTo>
                        <a:lnTo>
                          <a:pt x="41" y="1151"/>
                        </a:lnTo>
                        <a:lnTo>
                          <a:pt x="18" y="1043"/>
                        </a:lnTo>
                        <a:lnTo>
                          <a:pt x="6" y="941"/>
                        </a:lnTo>
                        <a:lnTo>
                          <a:pt x="0" y="839"/>
                        </a:lnTo>
                        <a:lnTo>
                          <a:pt x="6" y="749"/>
                        </a:lnTo>
                        <a:lnTo>
                          <a:pt x="12" y="659"/>
                        </a:lnTo>
                        <a:lnTo>
                          <a:pt x="30" y="575"/>
                        </a:lnTo>
                        <a:lnTo>
                          <a:pt x="59" y="498"/>
                        </a:lnTo>
                        <a:lnTo>
                          <a:pt x="89" y="420"/>
                        </a:lnTo>
                        <a:lnTo>
                          <a:pt x="125" y="354"/>
                        </a:lnTo>
                        <a:lnTo>
                          <a:pt x="173" y="288"/>
                        </a:lnTo>
                        <a:lnTo>
                          <a:pt x="221" y="228"/>
                        </a:lnTo>
                        <a:lnTo>
                          <a:pt x="317" y="150"/>
                        </a:lnTo>
                        <a:lnTo>
                          <a:pt x="424" y="90"/>
                        </a:lnTo>
                        <a:lnTo>
                          <a:pt x="544" y="42"/>
                        </a:lnTo>
                        <a:lnTo>
                          <a:pt x="669" y="12"/>
                        </a:lnTo>
                        <a:lnTo>
                          <a:pt x="813" y="0"/>
                        </a:lnTo>
                        <a:lnTo>
                          <a:pt x="956" y="6"/>
                        </a:lnTo>
                        <a:lnTo>
                          <a:pt x="1112" y="24"/>
                        </a:lnTo>
                        <a:lnTo>
                          <a:pt x="1273" y="60"/>
                        </a:lnTo>
                        <a:lnTo>
                          <a:pt x="1441" y="114"/>
                        </a:lnTo>
                        <a:lnTo>
                          <a:pt x="1608" y="174"/>
                        </a:lnTo>
                        <a:lnTo>
                          <a:pt x="1775" y="258"/>
                        </a:lnTo>
                        <a:lnTo>
                          <a:pt x="1949" y="348"/>
                        </a:lnTo>
                        <a:lnTo>
                          <a:pt x="2116" y="456"/>
                        </a:lnTo>
                        <a:lnTo>
                          <a:pt x="2284" y="575"/>
                        </a:lnTo>
                        <a:lnTo>
                          <a:pt x="2451" y="713"/>
                        </a:lnTo>
                        <a:lnTo>
                          <a:pt x="2613" y="857"/>
                        </a:lnTo>
                        <a:lnTo>
                          <a:pt x="2810" y="1067"/>
                        </a:lnTo>
                        <a:lnTo>
                          <a:pt x="2989" y="1283"/>
                        </a:lnTo>
                        <a:lnTo>
                          <a:pt x="3073" y="1391"/>
                        </a:lnTo>
                        <a:lnTo>
                          <a:pt x="3145" y="1505"/>
                        </a:lnTo>
                        <a:lnTo>
                          <a:pt x="3216" y="1612"/>
                        </a:lnTo>
                        <a:lnTo>
                          <a:pt x="3276" y="1726"/>
                        </a:lnTo>
                        <a:lnTo>
                          <a:pt x="3330" y="1840"/>
                        </a:lnTo>
                        <a:lnTo>
                          <a:pt x="3384" y="1948"/>
                        </a:lnTo>
                        <a:lnTo>
                          <a:pt x="3426" y="2062"/>
                        </a:lnTo>
                        <a:lnTo>
                          <a:pt x="3462" y="2170"/>
                        </a:lnTo>
                        <a:lnTo>
                          <a:pt x="3491" y="2278"/>
                        </a:lnTo>
                        <a:lnTo>
                          <a:pt x="3509" y="2386"/>
                        </a:lnTo>
                        <a:lnTo>
                          <a:pt x="3521" y="2488"/>
                        </a:lnTo>
                        <a:lnTo>
                          <a:pt x="3527" y="2590"/>
                        </a:lnTo>
                        <a:lnTo>
                          <a:pt x="3521" y="2680"/>
                        </a:lnTo>
                        <a:lnTo>
                          <a:pt x="3515" y="2769"/>
                        </a:lnTo>
                        <a:lnTo>
                          <a:pt x="3497" y="2853"/>
                        </a:lnTo>
                        <a:lnTo>
                          <a:pt x="3474" y="2931"/>
                        </a:lnTo>
                        <a:lnTo>
                          <a:pt x="3438" y="3009"/>
                        </a:lnTo>
                        <a:lnTo>
                          <a:pt x="3402" y="3075"/>
                        </a:lnTo>
                        <a:lnTo>
                          <a:pt x="3360" y="3141"/>
                        </a:lnTo>
                        <a:lnTo>
                          <a:pt x="3306" y="3201"/>
                        </a:lnTo>
                        <a:lnTo>
                          <a:pt x="3294" y="3213"/>
                        </a:lnTo>
                        <a:lnTo>
                          <a:pt x="3282" y="3225"/>
                        </a:lnTo>
                        <a:lnTo>
                          <a:pt x="3288" y="3225"/>
                        </a:lnTo>
                        <a:lnTo>
                          <a:pt x="3300" y="3213"/>
                        </a:lnTo>
                        <a:lnTo>
                          <a:pt x="3312" y="3201"/>
                        </a:lnTo>
                        <a:lnTo>
                          <a:pt x="3366" y="3141"/>
                        </a:lnTo>
                        <a:lnTo>
                          <a:pt x="3408" y="3075"/>
                        </a:lnTo>
                        <a:lnTo>
                          <a:pt x="3444" y="3009"/>
                        </a:lnTo>
                        <a:lnTo>
                          <a:pt x="3474" y="2931"/>
                        </a:lnTo>
                        <a:lnTo>
                          <a:pt x="3497" y="2853"/>
                        </a:lnTo>
                        <a:lnTo>
                          <a:pt x="3515" y="2769"/>
                        </a:lnTo>
                        <a:lnTo>
                          <a:pt x="3527" y="2680"/>
                        </a:lnTo>
                        <a:lnTo>
                          <a:pt x="3527" y="2590"/>
                        </a:lnTo>
                        <a:lnTo>
                          <a:pt x="3521" y="2488"/>
                        </a:lnTo>
                        <a:lnTo>
                          <a:pt x="3509" y="2386"/>
                        </a:lnTo>
                        <a:lnTo>
                          <a:pt x="3491" y="2278"/>
                        </a:lnTo>
                        <a:lnTo>
                          <a:pt x="3462" y="2170"/>
                        </a:lnTo>
                        <a:lnTo>
                          <a:pt x="3426" y="2056"/>
                        </a:lnTo>
                        <a:lnTo>
                          <a:pt x="3384" y="1948"/>
                        </a:lnTo>
                        <a:lnTo>
                          <a:pt x="3336" y="1834"/>
                        </a:lnTo>
                        <a:lnTo>
                          <a:pt x="3276" y="1726"/>
                        </a:lnTo>
                        <a:lnTo>
                          <a:pt x="3216" y="1612"/>
                        </a:lnTo>
                        <a:lnTo>
                          <a:pt x="3145" y="1499"/>
                        </a:lnTo>
                        <a:lnTo>
                          <a:pt x="3073" y="1391"/>
                        </a:lnTo>
                        <a:lnTo>
                          <a:pt x="2989" y="1277"/>
                        </a:lnTo>
                        <a:lnTo>
                          <a:pt x="2816" y="1061"/>
                        </a:lnTo>
                        <a:lnTo>
                          <a:pt x="2613" y="857"/>
                        </a:lnTo>
                        <a:lnTo>
                          <a:pt x="2451" y="707"/>
                        </a:lnTo>
                        <a:lnTo>
                          <a:pt x="2284" y="575"/>
                        </a:lnTo>
                        <a:lnTo>
                          <a:pt x="2116" y="456"/>
                        </a:lnTo>
                        <a:lnTo>
                          <a:pt x="1949" y="348"/>
                        </a:lnTo>
                        <a:lnTo>
                          <a:pt x="1775" y="252"/>
                        </a:lnTo>
                        <a:lnTo>
                          <a:pt x="1608" y="174"/>
                        </a:lnTo>
                        <a:lnTo>
                          <a:pt x="1435" y="108"/>
                        </a:lnTo>
                        <a:lnTo>
                          <a:pt x="1273" y="60"/>
                        </a:lnTo>
                        <a:lnTo>
                          <a:pt x="1112" y="24"/>
                        </a:lnTo>
                        <a:lnTo>
                          <a:pt x="956" y="0"/>
                        </a:lnTo>
                        <a:lnTo>
                          <a:pt x="807" y="0"/>
                        </a:lnTo>
                        <a:lnTo>
                          <a:pt x="669" y="12"/>
                        </a:lnTo>
                        <a:lnTo>
                          <a:pt x="538" y="42"/>
                        </a:lnTo>
                        <a:lnTo>
                          <a:pt x="418" y="84"/>
                        </a:lnTo>
                        <a:lnTo>
                          <a:pt x="311" y="150"/>
                        </a:lnTo>
                        <a:lnTo>
                          <a:pt x="215" y="228"/>
                        </a:lnTo>
                        <a:lnTo>
                          <a:pt x="167" y="288"/>
                        </a:lnTo>
                        <a:lnTo>
                          <a:pt x="119" y="354"/>
                        </a:lnTo>
                        <a:lnTo>
                          <a:pt x="83" y="420"/>
                        </a:lnTo>
                        <a:lnTo>
                          <a:pt x="53" y="498"/>
                        </a:lnTo>
                        <a:lnTo>
                          <a:pt x="30" y="575"/>
                        </a:lnTo>
                        <a:lnTo>
                          <a:pt x="12" y="659"/>
                        </a:lnTo>
                        <a:lnTo>
                          <a:pt x="0" y="749"/>
                        </a:lnTo>
                        <a:lnTo>
                          <a:pt x="0" y="839"/>
                        </a:lnTo>
                        <a:lnTo>
                          <a:pt x="6" y="941"/>
                        </a:lnTo>
                        <a:lnTo>
                          <a:pt x="18" y="1043"/>
                        </a:lnTo>
                        <a:lnTo>
                          <a:pt x="35" y="1151"/>
                        </a:lnTo>
                        <a:lnTo>
                          <a:pt x="65" y="1259"/>
                        </a:lnTo>
                        <a:lnTo>
                          <a:pt x="101" y="1373"/>
                        </a:lnTo>
                        <a:lnTo>
                          <a:pt x="143" y="1481"/>
                        </a:lnTo>
                        <a:lnTo>
                          <a:pt x="191" y="1595"/>
                        </a:lnTo>
                        <a:lnTo>
                          <a:pt x="251" y="1708"/>
                        </a:lnTo>
                        <a:lnTo>
                          <a:pt x="311" y="1816"/>
                        </a:lnTo>
                        <a:lnTo>
                          <a:pt x="382" y="1930"/>
                        </a:lnTo>
                        <a:lnTo>
                          <a:pt x="454" y="2038"/>
                        </a:lnTo>
                        <a:lnTo>
                          <a:pt x="538" y="2152"/>
                        </a:lnTo>
                        <a:lnTo>
                          <a:pt x="717" y="2368"/>
                        </a:lnTo>
                        <a:lnTo>
                          <a:pt x="914" y="2572"/>
                        </a:lnTo>
                        <a:lnTo>
                          <a:pt x="1028" y="2674"/>
                        </a:lnTo>
                        <a:lnTo>
                          <a:pt x="1142" y="2775"/>
                        </a:lnTo>
                        <a:lnTo>
                          <a:pt x="1255" y="2865"/>
                        </a:lnTo>
                        <a:lnTo>
                          <a:pt x="1369" y="2949"/>
                        </a:lnTo>
                        <a:lnTo>
                          <a:pt x="1488" y="3027"/>
                        </a:lnTo>
                        <a:lnTo>
                          <a:pt x="1608" y="3099"/>
                        </a:lnTo>
                        <a:lnTo>
                          <a:pt x="1722" y="3165"/>
                        </a:lnTo>
                        <a:lnTo>
                          <a:pt x="1841" y="3225"/>
                        </a:lnTo>
                        <a:lnTo>
                          <a:pt x="1853" y="3225"/>
                        </a:lnTo>
                        <a:lnTo>
                          <a:pt x="1734" y="3165"/>
                        </a:lnTo>
                        <a:lnTo>
                          <a:pt x="1614" y="3099"/>
                        </a:lnTo>
                        <a:lnTo>
                          <a:pt x="1494" y="3027"/>
                        </a:lnTo>
                        <a:lnTo>
                          <a:pt x="1375" y="2949"/>
                        </a:lnTo>
                        <a:lnTo>
                          <a:pt x="1261" y="2865"/>
                        </a:lnTo>
                        <a:lnTo>
                          <a:pt x="1142" y="2769"/>
                        </a:lnTo>
                        <a:lnTo>
                          <a:pt x="914" y="2572"/>
                        </a:lnTo>
                        <a:lnTo>
                          <a:pt x="914" y="2572"/>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4" name="Google Shape;14;p1"/>
                  <p:cNvGrpSpPr/>
                  <p:nvPr/>
                </p:nvGrpSpPr>
                <p:grpSpPr>
                  <a:xfrm>
                    <a:off x="-137" y="522"/>
                    <a:ext cx="4801" cy="4315"/>
                    <a:chOff x="-137" y="522"/>
                    <a:chExt cx="4801" cy="4315"/>
                  </a:xfrm>
                </p:grpSpPr>
                <p:sp>
                  <p:nvSpPr>
                    <p:cNvPr id="15" name="Google Shape;15;p1"/>
                    <p:cNvSpPr/>
                    <p:nvPr/>
                  </p:nvSpPr>
                  <p:spPr>
                    <a:xfrm>
                      <a:off x="400" y="522"/>
                      <a:ext cx="4264" cy="3794"/>
                    </a:xfrm>
                    <a:custGeom>
                      <a:rect b="b" l="l" r="r" t="t"/>
                      <a:pathLst>
                        <a:path extrusionOk="0" h="3794" w="4251">
                          <a:moveTo>
                            <a:pt x="4251" y="3368"/>
                          </a:moveTo>
                          <a:lnTo>
                            <a:pt x="4245" y="3237"/>
                          </a:lnTo>
                          <a:lnTo>
                            <a:pt x="4227" y="3099"/>
                          </a:lnTo>
                          <a:lnTo>
                            <a:pt x="4203" y="2961"/>
                          </a:lnTo>
                          <a:lnTo>
                            <a:pt x="4167" y="2823"/>
                          </a:lnTo>
                          <a:lnTo>
                            <a:pt x="4120" y="2679"/>
                          </a:lnTo>
                          <a:lnTo>
                            <a:pt x="4066" y="2535"/>
                          </a:lnTo>
                          <a:lnTo>
                            <a:pt x="4000" y="2391"/>
                          </a:lnTo>
                          <a:lnTo>
                            <a:pt x="3928" y="2247"/>
                          </a:lnTo>
                          <a:lnTo>
                            <a:pt x="3845" y="2098"/>
                          </a:lnTo>
                          <a:lnTo>
                            <a:pt x="3755" y="1954"/>
                          </a:lnTo>
                          <a:lnTo>
                            <a:pt x="3659" y="1810"/>
                          </a:lnTo>
                          <a:lnTo>
                            <a:pt x="3552" y="1666"/>
                          </a:lnTo>
                          <a:lnTo>
                            <a:pt x="3438" y="1528"/>
                          </a:lnTo>
                          <a:lnTo>
                            <a:pt x="3318" y="1390"/>
                          </a:lnTo>
                          <a:lnTo>
                            <a:pt x="3193" y="1252"/>
                          </a:lnTo>
                          <a:lnTo>
                            <a:pt x="3061" y="1120"/>
                          </a:lnTo>
                          <a:lnTo>
                            <a:pt x="2858" y="935"/>
                          </a:lnTo>
                          <a:lnTo>
                            <a:pt x="2649" y="761"/>
                          </a:lnTo>
                          <a:lnTo>
                            <a:pt x="2434" y="605"/>
                          </a:lnTo>
                          <a:lnTo>
                            <a:pt x="2212" y="467"/>
                          </a:lnTo>
                          <a:lnTo>
                            <a:pt x="1991" y="341"/>
                          </a:lnTo>
                          <a:lnTo>
                            <a:pt x="1770" y="233"/>
                          </a:lnTo>
                          <a:lnTo>
                            <a:pt x="1549" y="143"/>
                          </a:lnTo>
                          <a:lnTo>
                            <a:pt x="1327" y="77"/>
                          </a:lnTo>
                          <a:lnTo>
                            <a:pt x="1124" y="35"/>
                          </a:lnTo>
                          <a:lnTo>
                            <a:pt x="927" y="6"/>
                          </a:lnTo>
                          <a:lnTo>
                            <a:pt x="741" y="0"/>
                          </a:lnTo>
                          <a:lnTo>
                            <a:pt x="568" y="18"/>
                          </a:lnTo>
                          <a:lnTo>
                            <a:pt x="401" y="47"/>
                          </a:lnTo>
                          <a:lnTo>
                            <a:pt x="257" y="101"/>
                          </a:lnTo>
                          <a:lnTo>
                            <a:pt x="120" y="173"/>
                          </a:lnTo>
                          <a:lnTo>
                            <a:pt x="0" y="263"/>
                          </a:lnTo>
                          <a:lnTo>
                            <a:pt x="0" y="269"/>
                          </a:lnTo>
                          <a:lnTo>
                            <a:pt x="126" y="173"/>
                          </a:lnTo>
                          <a:lnTo>
                            <a:pt x="263" y="101"/>
                          </a:lnTo>
                          <a:lnTo>
                            <a:pt x="419" y="47"/>
                          </a:lnTo>
                          <a:lnTo>
                            <a:pt x="586" y="18"/>
                          </a:lnTo>
                          <a:lnTo>
                            <a:pt x="765" y="6"/>
                          </a:lnTo>
                          <a:lnTo>
                            <a:pt x="957" y="18"/>
                          </a:lnTo>
                          <a:lnTo>
                            <a:pt x="1154" y="47"/>
                          </a:lnTo>
                          <a:lnTo>
                            <a:pt x="1357" y="95"/>
                          </a:lnTo>
                          <a:lnTo>
                            <a:pt x="1567" y="161"/>
                          </a:lnTo>
                          <a:lnTo>
                            <a:pt x="1782" y="245"/>
                          </a:lnTo>
                          <a:lnTo>
                            <a:pt x="1997" y="347"/>
                          </a:lnTo>
                          <a:lnTo>
                            <a:pt x="2212" y="467"/>
                          </a:lnTo>
                          <a:lnTo>
                            <a:pt x="2428" y="605"/>
                          </a:lnTo>
                          <a:lnTo>
                            <a:pt x="2643" y="761"/>
                          </a:lnTo>
                          <a:lnTo>
                            <a:pt x="2858" y="935"/>
                          </a:lnTo>
                          <a:lnTo>
                            <a:pt x="3061" y="1120"/>
                          </a:lnTo>
                          <a:lnTo>
                            <a:pt x="3193" y="1252"/>
                          </a:lnTo>
                          <a:lnTo>
                            <a:pt x="3318" y="1390"/>
                          </a:lnTo>
                          <a:lnTo>
                            <a:pt x="3438" y="1528"/>
                          </a:lnTo>
                          <a:lnTo>
                            <a:pt x="3552" y="1666"/>
                          </a:lnTo>
                          <a:lnTo>
                            <a:pt x="3653" y="1810"/>
                          </a:lnTo>
                          <a:lnTo>
                            <a:pt x="3755" y="1954"/>
                          </a:lnTo>
                          <a:lnTo>
                            <a:pt x="3839" y="2104"/>
                          </a:lnTo>
                          <a:lnTo>
                            <a:pt x="3922" y="2247"/>
                          </a:lnTo>
                          <a:lnTo>
                            <a:pt x="3994" y="2391"/>
                          </a:lnTo>
                          <a:lnTo>
                            <a:pt x="4060" y="2535"/>
                          </a:lnTo>
                          <a:lnTo>
                            <a:pt x="4114" y="2679"/>
                          </a:lnTo>
                          <a:lnTo>
                            <a:pt x="4162" y="2823"/>
                          </a:lnTo>
                          <a:lnTo>
                            <a:pt x="4197" y="2967"/>
                          </a:lnTo>
                          <a:lnTo>
                            <a:pt x="4221" y="3105"/>
                          </a:lnTo>
                          <a:lnTo>
                            <a:pt x="4239" y="3237"/>
                          </a:lnTo>
                          <a:lnTo>
                            <a:pt x="4245" y="3368"/>
                          </a:lnTo>
                          <a:lnTo>
                            <a:pt x="4245" y="3482"/>
                          </a:lnTo>
                          <a:lnTo>
                            <a:pt x="4233" y="3590"/>
                          </a:lnTo>
                          <a:lnTo>
                            <a:pt x="4215" y="3692"/>
                          </a:lnTo>
                          <a:lnTo>
                            <a:pt x="4185" y="3794"/>
                          </a:lnTo>
                          <a:lnTo>
                            <a:pt x="4185" y="3794"/>
                          </a:lnTo>
                          <a:lnTo>
                            <a:pt x="4215" y="3692"/>
                          </a:lnTo>
                          <a:lnTo>
                            <a:pt x="4239" y="3590"/>
                          </a:lnTo>
                          <a:lnTo>
                            <a:pt x="4245" y="3482"/>
                          </a:lnTo>
                          <a:lnTo>
                            <a:pt x="4251" y="3368"/>
                          </a:lnTo>
                          <a:lnTo>
                            <a:pt x="4251" y="336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6" name="Google Shape;16;p1"/>
                    <p:cNvGrpSpPr/>
                    <p:nvPr/>
                  </p:nvGrpSpPr>
                  <p:grpSpPr>
                    <a:xfrm>
                      <a:off x="-137" y="534"/>
                      <a:ext cx="4795" cy="4303"/>
                      <a:chOff x="-137" y="534"/>
                      <a:chExt cx="4795" cy="4303"/>
                    </a:xfrm>
                  </p:grpSpPr>
                  <p:sp>
                    <p:nvSpPr>
                      <p:cNvPr id="17" name="Google Shape;17;p1"/>
                      <p:cNvSpPr/>
                      <p:nvPr/>
                    </p:nvSpPr>
                    <p:spPr>
                      <a:xfrm>
                        <a:off x="400" y="659"/>
                        <a:ext cx="4121" cy="3657"/>
                      </a:xfrm>
                      <a:custGeom>
                        <a:rect b="b" l="l" r="r" t="t"/>
                        <a:pathLst>
                          <a:path extrusionOk="0" h="3657" w="4108">
                            <a:moveTo>
                              <a:pt x="48" y="282"/>
                            </a:moveTo>
                            <a:lnTo>
                              <a:pt x="161" y="186"/>
                            </a:lnTo>
                            <a:lnTo>
                              <a:pt x="293" y="108"/>
                            </a:lnTo>
                            <a:lnTo>
                              <a:pt x="442" y="54"/>
                            </a:lnTo>
                            <a:lnTo>
                              <a:pt x="598" y="18"/>
                            </a:lnTo>
                            <a:lnTo>
                              <a:pt x="771" y="6"/>
                            </a:lnTo>
                            <a:lnTo>
                              <a:pt x="951" y="12"/>
                            </a:lnTo>
                            <a:lnTo>
                              <a:pt x="1136" y="36"/>
                            </a:lnTo>
                            <a:lnTo>
                              <a:pt x="1333" y="84"/>
                            </a:lnTo>
                            <a:lnTo>
                              <a:pt x="1537" y="144"/>
                            </a:lnTo>
                            <a:lnTo>
                              <a:pt x="1740" y="222"/>
                            </a:lnTo>
                            <a:lnTo>
                              <a:pt x="1949" y="324"/>
                            </a:lnTo>
                            <a:lnTo>
                              <a:pt x="2158" y="438"/>
                            </a:lnTo>
                            <a:lnTo>
                              <a:pt x="2368" y="570"/>
                            </a:lnTo>
                            <a:lnTo>
                              <a:pt x="2577" y="720"/>
                            </a:lnTo>
                            <a:lnTo>
                              <a:pt x="2780" y="888"/>
                            </a:lnTo>
                            <a:lnTo>
                              <a:pt x="2978" y="1067"/>
                            </a:lnTo>
                            <a:lnTo>
                              <a:pt x="3103" y="1193"/>
                            </a:lnTo>
                            <a:lnTo>
                              <a:pt x="3223" y="1319"/>
                            </a:lnTo>
                            <a:lnTo>
                              <a:pt x="3336" y="1451"/>
                            </a:lnTo>
                            <a:lnTo>
                              <a:pt x="3444" y="1589"/>
                            </a:lnTo>
                            <a:lnTo>
                              <a:pt x="3540" y="1721"/>
                            </a:lnTo>
                            <a:lnTo>
                              <a:pt x="3635" y="1859"/>
                            </a:lnTo>
                            <a:lnTo>
                              <a:pt x="3719" y="1997"/>
                            </a:lnTo>
                            <a:lnTo>
                              <a:pt x="3797" y="2134"/>
                            </a:lnTo>
                            <a:lnTo>
                              <a:pt x="3863" y="2272"/>
                            </a:lnTo>
                            <a:lnTo>
                              <a:pt x="3928" y="2410"/>
                            </a:lnTo>
                            <a:lnTo>
                              <a:pt x="3976" y="2548"/>
                            </a:lnTo>
                            <a:lnTo>
                              <a:pt x="4024" y="2680"/>
                            </a:lnTo>
                            <a:lnTo>
                              <a:pt x="4060" y="2818"/>
                            </a:lnTo>
                            <a:lnTo>
                              <a:pt x="4084" y="2944"/>
                            </a:lnTo>
                            <a:lnTo>
                              <a:pt x="4102" y="3070"/>
                            </a:lnTo>
                            <a:lnTo>
                              <a:pt x="4108" y="3195"/>
                            </a:lnTo>
                            <a:lnTo>
                              <a:pt x="4102" y="3321"/>
                            </a:lnTo>
                            <a:lnTo>
                              <a:pt x="4090" y="3441"/>
                            </a:lnTo>
                            <a:lnTo>
                              <a:pt x="4060" y="3549"/>
                            </a:lnTo>
                            <a:lnTo>
                              <a:pt x="4024" y="3657"/>
                            </a:lnTo>
                            <a:lnTo>
                              <a:pt x="4030" y="3657"/>
                            </a:lnTo>
                            <a:lnTo>
                              <a:pt x="4066" y="3555"/>
                            </a:lnTo>
                            <a:lnTo>
                              <a:pt x="4090" y="3447"/>
                            </a:lnTo>
                            <a:lnTo>
                              <a:pt x="4102" y="3333"/>
                            </a:lnTo>
                            <a:lnTo>
                              <a:pt x="4108" y="3213"/>
                            </a:lnTo>
                            <a:lnTo>
                              <a:pt x="4108" y="3195"/>
                            </a:lnTo>
                            <a:lnTo>
                              <a:pt x="4102" y="3070"/>
                            </a:lnTo>
                            <a:lnTo>
                              <a:pt x="4084" y="2944"/>
                            </a:lnTo>
                            <a:lnTo>
                              <a:pt x="4060" y="2812"/>
                            </a:lnTo>
                            <a:lnTo>
                              <a:pt x="4024" y="2680"/>
                            </a:lnTo>
                            <a:lnTo>
                              <a:pt x="3982" y="2548"/>
                            </a:lnTo>
                            <a:lnTo>
                              <a:pt x="3928" y="2410"/>
                            </a:lnTo>
                            <a:lnTo>
                              <a:pt x="3869" y="2272"/>
                            </a:lnTo>
                            <a:lnTo>
                              <a:pt x="3803" y="2134"/>
                            </a:lnTo>
                            <a:lnTo>
                              <a:pt x="3725" y="1997"/>
                            </a:lnTo>
                            <a:lnTo>
                              <a:pt x="3641" y="1859"/>
                            </a:lnTo>
                            <a:lnTo>
                              <a:pt x="3546" y="1721"/>
                            </a:lnTo>
                            <a:lnTo>
                              <a:pt x="3450" y="1583"/>
                            </a:lnTo>
                            <a:lnTo>
                              <a:pt x="3342" y="1451"/>
                            </a:lnTo>
                            <a:lnTo>
                              <a:pt x="3229" y="1319"/>
                            </a:lnTo>
                            <a:lnTo>
                              <a:pt x="3109" y="1187"/>
                            </a:lnTo>
                            <a:lnTo>
                              <a:pt x="2984" y="1061"/>
                            </a:lnTo>
                            <a:lnTo>
                              <a:pt x="2792" y="888"/>
                            </a:lnTo>
                            <a:lnTo>
                              <a:pt x="2589" y="726"/>
                            </a:lnTo>
                            <a:lnTo>
                              <a:pt x="2386" y="576"/>
                            </a:lnTo>
                            <a:lnTo>
                              <a:pt x="2176" y="444"/>
                            </a:lnTo>
                            <a:lnTo>
                              <a:pt x="1967" y="330"/>
                            </a:lnTo>
                            <a:lnTo>
                              <a:pt x="1752" y="228"/>
                            </a:lnTo>
                            <a:lnTo>
                              <a:pt x="1543" y="144"/>
                            </a:lnTo>
                            <a:lnTo>
                              <a:pt x="1333" y="78"/>
                            </a:lnTo>
                            <a:lnTo>
                              <a:pt x="1130" y="30"/>
                            </a:lnTo>
                            <a:lnTo>
                              <a:pt x="939" y="6"/>
                            </a:lnTo>
                            <a:lnTo>
                              <a:pt x="753" y="0"/>
                            </a:lnTo>
                            <a:lnTo>
                              <a:pt x="586" y="18"/>
                            </a:lnTo>
                            <a:lnTo>
                              <a:pt x="431" y="54"/>
                            </a:lnTo>
                            <a:lnTo>
                              <a:pt x="287" y="108"/>
                            </a:lnTo>
                            <a:lnTo>
                              <a:pt x="161" y="186"/>
                            </a:lnTo>
                            <a:lnTo>
                              <a:pt x="48" y="282"/>
                            </a:lnTo>
                            <a:lnTo>
                              <a:pt x="24" y="306"/>
                            </a:lnTo>
                            <a:lnTo>
                              <a:pt x="0" y="330"/>
                            </a:lnTo>
                            <a:lnTo>
                              <a:pt x="0" y="336"/>
                            </a:lnTo>
                            <a:lnTo>
                              <a:pt x="24" y="312"/>
                            </a:lnTo>
                            <a:lnTo>
                              <a:pt x="48" y="282"/>
                            </a:lnTo>
                            <a:lnTo>
                              <a:pt x="48" y="282"/>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8" name="Google Shape;18;p1"/>
                      <p:cNvGrpSpPr/>
                      <p:nvPr/>
                    </p:nvGrpSpPr>
                    <p:grpSpPr>
                      <a:xfrm>
                        <a:off x="-137" y="534"/>
                        <a:ext cx="4795" cy="4303"/>
                        <a:chOff x="-537" y="534"/>
                        <a:chExt cx="4795" cy="4303"/>
                      </a:xfrm>
                    </p:grpSpPr>
                    <p:cxnSp>
                      <p:nvCxnSpPr>
                        <p:cNvPr id="19" name="Google Shape;19;p1"/>
                        <p:cNvCxnSpPr/>
                        <p:nvPr/>
                      </p:nvCxnSpPr>
                      <p:spPr>
                        <a:xfrm rot="-9180000">
                          <a:off x="876" y="809"/>
                          <a:ext cx="1242" cy="1910"/>
                        </a:xfrm>
                        <a:prstGeom prst="straightConnector1">
                          <a:avLst/>
                        </a:prstGeom>
                        <a:noFill/>
                        <a:ln cap="flat" cmpd="sng" w="9525">
                          <a:solidFill>
                            <a:schemeClr val="accent2"/>
                          </a:solidFill>
                          <a:prstDash val="solid"/>
                          <a:miter lim="800000"/>
                          <a:headEnd len="med" w="med" type="none"/>
                          <a:tailEnd len="med" w="med" type="none"/>
                        </a:ln>
                      </p:spPr>
                    </p:cxnSp>
                    <p:cxnSp>
                      <p:nvCxnSpPr>
                        <p:cNvPr id="20" name="Google Shape;20;p1"/>
                        <p:cNvCxnSpPr/>
                        <p:nvPr/>
                      </p:nvCxnSpPr>
                      <p:spPr>
                        <a:xfrm rot="-9180000">
                          <a:off x="-210" y="2117"/>
                          <a:ext cx="1921" cy="379"/>
                        </a:xfrm>
                        <a:prstGeom prst="straightConnector1">
                          <a:avLst/>
                        </a:prstGeom>
                        <a:noFill/>
                        <a:ln cap="flat" cmpd="sng" w="9525">
                          <a:solidFill>
                            <a:schemeClr val="accent2"/>
                          </a:solidFill>
                          <a:prstDash val="solid"/>
                          <a:miter lim="800000"/>
                          <a:headEnd len="med" w="med" type="none"/>
                          <a:tailEnd len="med" w="med" type="none"/>
                        </a:ln>
                      </p:spPr>
                    </p:cxnSp>
                    <p:cxnSp>
                      <p:nvCxnSpPr>
                        <p:cNvPr id="21" name="Google Shape;21;p1"/>
                        <p:cNvCxnSpPr/>
                        <p:nvPr/>
                      </p:nvCxnSpPr>
                      <p:spPr>
                        <a:xfrm rot="-9180000">
                          <a:off x="-257" y="1886"/>
                          <a:ext cx="2029" cy="591"/>
                        </a:xfrm>
                        <a:prstGeom prst="straightConnector1">
                          <a:avLst/>
                        </a:prstGeom>
                        <a:noFill/>
                        <a:ln cap="flat" cmpd="sng" w="9525">
                          <a:solidFill>
                            <a:schemeClr val="accent2"/>
                          </a:solidFill>
                          <a:prstDash val="solid"/>
                          <a:miter lim="800000"/>
                          <a:headEnd len="med" w="med" type="none"/>
                          <a:tailEnd len="med" w="med" type="none"/>
                        </a:ln>
                      </p:spPr>
                    </p:cxnSp>
                    <p:cxnSp>
                      <p:nvCxnSpPr>
                        <p:cNvPr id="22" name="Google Shape;22;p1"/>
                        <p:cNvCxnSpPr/>
                        <p:nvPr/>
                      </p:nvCxnSpPr>
                      <p:spPr>
                        <a:xfrm rot="-9180000">
                          <a:off x="-327" y="1599"/>
                          <a:ext cx="2175" cy="852"/>
                        </a:xfrm>
                        <a:prstGeom prst="straightConnector1">
                          <a:avLst/>
                        </a:prstGeom>
                        <a:noFill/>
                        <a:ln cap="flat" cmpd="sng" w="9525">
                          <a:solidFill>
                            <a:schemeClr val="accent2"/>
                          </a:solidFill>
                          <a:prstDash val="solid"/>
                          <a:miter lim="800000"/>
                          <a:headEnd len="med" w="med" type="none"/>
                          <a:tailEnd len="med" w="med" type="none"/>
                        </a:ln>
                      </p:spPr>
                    </p:cxnSp>
                    <p:cxnSp>
                      <p:nvCxnSpPr>
                        <p:cNvPr id="23" name="Google Shape;23;p1"/>
                        <p:cNvCxnSpPr/>
                        <p:nvPr/>
                      </p:nvCxnSpPr>
                      <p:spPr>
                        <a:xfrm rot="-9180000">
                          <a:off x="-400" y="1259"/>
                          <a:ext cx="2334" cy="1165"/>
                        </a:xfrm>
                        <a:prstGeom prst="straightConnector1">
                          <a:avLst/>
                        </a:prstGeom>
                        <a:noFill/>
                        <a:ln cap="flat" cmpd="sng" w="9525">
                          <a:solidFill>
                            <a:schemeClr val="accent2"/>
                          </a:solidFill>
                          <a:prstDash val="solid"/>
                          <a:miter lim="800000"/>
                          <a:headEnd len="med" w="med" type="none"/>
                          <a:tailEnd len="med" w="med" type="none"/>
                        </a:ln>
                      </p:spPr>
                    </p:cxnSp>
                    <p:cxnSp>
                      <p:nvCxnSpPr>
                        <p:cNvPr id="24" name="Google Shape;24;p1"/>
                        <p:cNvCxnSpPr/>
                        <p:nvPr/>
                      </p:nvCxnSpPr>
                      <p:spPr>
                        <a:xfrm rot="-9180000">
                          <a:off x="179" y="872"/>
                          <a:ext cx="1891" cy="1681"/>
                        </a:xfrm>
                        <a:prstGeom prst="straightConnector1">
                          <a:avLst/>
                        </a:prstGeom>
                        <a:noFill/>
                        <a:ln cap="flat" cmpd="sng" w="9525">
                          <a:solidFill>
                            <a:schemeClr val="accent2"/>
                          </a:solidFill>
                          <a:prstDash val="solid"/>
                          <a:miter lim="800000"/>
                          <a:headEnd len="med" w="med" type="none"/>
                          <a:tailEnd len="med" w="med" type="none"/>
                        </a:ln>
                      </p:spPr>
                    </p:cxnSp>
                    <p:cxnSp>
                      <p:nvCxnSpPr>
                        <p:cNvPr id="25" name="Google Shape;25;p1"/>
                        <p:cNvCxnSpPr/>
                        <p:nvPr/>
                      </p:nvCxnSpPr>
                      <p:spPr>
                        <a:xfrm rot="-9180000">
                          <a:off x="-150" y="2329"/>
                          <a:ext cx="1806" cy="194"/>
                        </a:xfrm>
                        <a:prstGeom prst="straightConnector1">
                          <a:avLst/>
                        </a:prstGeom>
                        <a:noFill/>
                        <a:ln cap="flat" cmpd="sng" w="9525">
                          <a:solidFill>
                            <a:schemeClr val="accent2"/>
                          </a:solidFill>
                          <a:prstDash val="solid"/>
                          <a:miter lim="800000"/>
                          <a:headEnd len="med" w="med" type="none"/>
                          <a:tailEnd len="med" w="med" type="none"/>
                        </a:ln>
                      </p:spPr>
                    </p:cxnSp>
                    <p:cxnSp>
                      <p:nvCxnSpPr>
                        <p:cNvPr id="26" name="Google Shape;26;p1"/>
                        <p:cNvCxnSpPr/>
                        <p:nvPr/>
                      </p:nvCxnSpPr>
                      <p:spPr>
                        <a:xfrm rot="-9180000">
                          <a:off x="-109" y="2514"/>
                          <a:ext cx="1720" cy="30"/>
                        </a:xfrm>
                        <a:prstGeom prst="straightConnector1">
                          <a:avLst/>
                        </a:prstGeom>
                        <a:noFill/>
                        <a:ln cap="flat" cmpd="sng" w="9525">
                          <a:solidFill>
                            <a:schemeClr val="accent2"/>
                          </a:solidFill>
                          <a:prstDash val="solid"/>
                          <a:miter lim="800000"/>
                          <a:headEnd len="med" w="med" type="none"/>
                          <a:tailEnd len="med" w="med" type="none"/>
                        </a:ln>
                      </p:spPr>
                    </p:cxnSp>
                    <p:cxnSp>
                      <p:nvCxnSpPr>
                        <p:cNvPr id="27" name="Google Shape;27;p1"/>
                        <p:cNvCxnSpPr/>
                        <p:nvPr/>
                      </p:nvCxnSpPr>
                      <p:spPr>
                        <a:xfrm flipH="1" rot="1680000">
                          <a:off x="545" y="2785"/>
                          <a:ext cx="849" cy="802"/>
                        </a:xfrm>
                        <a:prstGeom prst="straightConnector1">
                          <a:avLst/>
                        </a:prstGeom>
                        <a:noFill/>
                        <a:ln cap="flat" cmpd="sng" w="9525">
                          <a:solidFill>
                            <a:schemeClr val="accent2"/>
                          </a:solidFill>
                          <a:prstDash val="solid"/>
                          <a:miter lim="800000"/>
                          <a:headEnd len="med" w="med" type="none"/>
                          <a:tailEnd len="med" w="med" type="none"/>
                        </a:ln>
                      </p:spPr>
                    </p:cxnSp>
                    <p:cxnSp>
                      <p:nvCxnSpPr>
                        <p:cNvPr id="28" name="Google Shape;28;p1"/>
                        <p:cNvCxnSpPr/>
                        <p:nvPr/>
                      </p:nvCxnSpPr>
                      <p:spPr>
                        <a:xfrm flipH="1" rot="1680000">
                          <a:off x="168" y="2669"/>
                          <a:ext cx="1295" cy="560"/>
                        </a:xfrm>
                        <a:prstGeom prst="straightConnector1">
                          <a:avLst/>
                        </a:prstGeom>
                        <a:noFill/>
                        <a:ln cap="flat" cmpd="sng" w="9525">
                          <a:solidFill>
                            <a:schemeClr val="accent2"/>
                          </a:solidFill>
                          <a:prstDash val="solid"/>
                          <a:miter lim="800000"/>
                          <a:headEnd len="med" w="med" type="none"/>
                          <a:tailEnd len="med" w="med" type="none"/>
                        </a:ln>
                      </p:spPr>
                    </p:cxnSp>
                    <p:cxnSp>
                      <p:nvCxnSpPr>
                        <p:cNvPr id="29" name="Google Shape;29;p1"/>
                        <p:cNvCxnSpPr/>
                        <p:nvPr/>
                      </p:nvCxnSpPr>
                      <p:spPr>
                        <a:xfrm flipH="1" rot="1680000">
                          <a:off x="-34" y="2588"/>
                          <a:ext cx="1576" cy="245"/>
                        </a:xfrm>
                        <a:prstGeom prst="straightConnector1">
                          <a:avLst/>
                        </a:prstGeom>
                        <a:noFill/>
                        <a:ln cap="flat" cmpd="sng" w="9525">
                          <a:solidFill>
                            <a:schemeClr val="accent2"/>
                          </a:solidFill>
                          <a:prstDash val="solid"/>
                          <a:miter lim="800000"/>
                          <a:headEnd len="med" w="med" type="none"/>
                          <a:tailEnd len="med" w="med" type="none"/>
                        </a:ln>
                      </p:spPr>
                    </p:cxnSp>
                    <p:cxnSp>
                      <p:nvCxnSpPr>
                        <p:cNvPr id="30" name="Google Shape;30;p1"/>
                        <p:cNvCxnSpPr/>
                        <p:nvPr/>
                      </p:nvCxnSpPr>
                      <p:spPr>
                        <a:xfrm flipH="1" rot="1680000">
                          <a:off x="1201" y="2985"/>
                          <a:ext cx="141" cy="1041"/>
                        </a:xfrm>
                        <a:prstGeom prst="straightConnector1">
                          <a:avLst/>
                        </a:prstGeom>
                        <a:noFill/>
                        <a:ln cap="flat" cmpd="sng" w="9525">
                          <a:solidFill>
                            <a:schemeClr val="accent2"/>
                          </a:solidFill>
                          <a:prstDash val="solid"/>
                          <a:miter lim="800000"/>
                          <a:headEnd len="med" w="med" type="none"/>
                          <a:tailEnd len="med" w="med" type="none"/>
                        </a:ln>
                      </p:spPr>
                    </p:cxnSp>
                    <p:cxnSp>
                      <p:nvCxnSpPr>
                        <p:cNvPr id="31" name="Google Shape;31;p1"/>
                        <p:cNvCxnSpPr/>
                        <p:nvPr/>
                      </p:nvCxnSpPr>
                      <p:spPr>
                        <a:xfrm flipH="1" rot="1680000">
                          <a:off x="1292" y="3013"/>
                          <a:ext cx="47" cy="1058"/>
                        </a:xfrm>
                        <a:prstGeom prst="straightConnector1">
                          <a:avLst/>
                        </a:prstGeom>
                        <a:noFill/>
                        <a:ln cap="flat" cmpd="sng" w="9525">
                          <a:solidFill>
                            <a:schemeClr val="accent2"/>
                          </a:solidFill>
                          <a:prstDash val="solid"/>
                          <a:miter lim="800000"/>
                          <a:headEnd len="med" w="med" type="none"/>
                          <a:tailEnd len="med" w="med" type="none"/>
                        </a:ln>
                      </p:spPr>
                    </p:cxnSp>
                    <p:cxnSp>
                      <p:nvCxnSpPr>
                        <p:cNvPr id="32" name="Google Shape;32;p1"/>
                        <p:cNvCxnSpPr/>
                        <p:nvPr/>
                      </p:nvCxnSpPr>
                      <p:spPr>
                        <a:xfrm rot="1620000">
                          <a:off x="1331" y="3034"/>
                          <a:ext cx="47" cy="1081"/>
                        </a:xfrm>
                        <a:prstGeom prst="straightConnector1">
                          <a:avLst/>
                        </a:prstGeom>
                        <a:noFill/>
                        <a:ln cap="flat" cmpd="sng" w="9525">
                          <a:solidFill>
                            <a:schemeClr val="accent2"/>
                          </a:solidFill>
                          <a:prstDash val="solid"/>
                          <a:miter lim="800000"/>
                          <a:headEnd len="med" w="med" type="none"/>
                          <a:tailEnd len="med" w="med" type="none"/>
                        </a:ln>
                      </p:spPr>
                    </p:cxnSp>
                    <p:cxnSp>
                      <p:nvCxnSpPr>
                        <p:cNvPr id="33" name="Google Shape;33;p1"/>
                        <p:cNvCxnSpPr/>
                        <p:nvPr/>
                      </p:nvCxnSpPr>
                      <p:spPr>
                        <a:xfrm rot="1620000">
                          <a:off x="1325" y="3059"/>
                          <a:ext cx="145" cy="1101"/>
                        </a:xfrm>
                        <a:prstGeom prst="straightConnector1">
                          <a:avLst/>
                        </a:prstGeom>
                        <a:noFill/>
                        <a:ln cap="flat" cmpd="sng" w="9525">
                          <a:solidFill>
                            <a:schemeClr val="accent2"/>
                          </a:solidFill>
                          <a:prstDash val="solid"/>
                          <a:miter lim="800000"/>
                          <a:headEnd len="med" w="med" type="none"/>
                          <a:tailEnd len="med" w="med" type="none"/>
                        </a:ln>
                      </p:spPr>
                    </p:cxnSp>
                    <p:cxnSp>
                      <p:nvCxnSpPr>
                        <p:cNvPr id="34" name="Google Shape;34;p1"/>
                        <p:cNvCxnSpPr/>
                        <p:nvPr/>
                      </p:nvCxnSpPr>
                      <p:spPr>
                        <a:xfrm rot="1620000">
                          <a:off x="1320" y="3090"/>
                          <a:ext cx="255" cy="1124"/>
                        </a:xfrm>
                        <a:prstGeom prst="straightConnector1">
                          <a:avLst/>
                        </a:prstGeom>
                        <a:noFill/>
                        <a:ln cap="flat" cmpd="sng" w="9525">
                          <a:solidFill>
                            <a:schemeClr val="accent2"/>
                          </a:solidFill>
                          <a:prstDash val="solid"/>
                          <a:miter lim="800000"/>
                          <a:headEnd len="med" w="med" type="none"/>
                          <a:tailEnd len="med" w="med" type="none"/>
                        </a:ln>
                      </p:spPr>
                    </p:cxnSp>
                    <p:cxnSp>
                      <p:nvCxnSpPr>
                        <p:cNvPr id="35" name="Google Shape;35;p1"/>
                        <p:cNvCxnSpPr/>
                        <p:nvPr/>
                      </p:nvCxnSpPr>
                      <p:spPr>
                        <a:xfrm rot="1620000">
                          <a:off x="1314" y="3117"/>
                          <a:ext cx="365" cy="1143"/>
                        </a:xfrm>
                        <a:prstGeom prst="straightConnector1">
                          <a:avLst/>
                        </a:prstGeom>
                        <a:noFill/>
                        <a:ln cap="flat" cmpd="sng" w="9525">
                          <a:solidFill>
                            <a:schemeClr val="accent2"/>
                          </a:solidFill>
                          <a:prstDash val="solid"/>
                          <a:miter lim="800000"/>
                          <a:headEnd len="med" w="med" type="none"/>
                          <a:tailEnd len="med" w="med" type="none"/>
                        </a:ln>
                      </p:spPr>
                    </p:cxnSp>
                    <p:cxnSp>
                      <p:nvCxnSpPr>
                        <p:cNvPr id="36" name="Google Shape;36;p1"/>
                        <p:cNvCxnSpPr/>
                        <p:nvPr/>
                      </p:nvCxnSpPr>
                      <p:spPr>
                        <a:xfrm rot="1620000">
                          <a:off x="1337" y="3181"/>
                          <a:ext cx="567" cy="1073"/>
                        </a:xfrm>
                        <a:prstGeom prst="straightConnector1">
                          <a:avLst/>
                        </a:prstGeom>
                        <a:noFill/>
                        <a:ln cap="flat" cmpd="sng" w="9525">
                          <a:solidFill>
                            <a:schemeClr val="accent2"/>
                          </a:solidFill>
                          <a:prstDash val="solid"/>
                          <a:miter lim="800000"/>
                          <a:headEnd len="med" w="med" type="none"/>
                          <a:tailEnd len="med" w="med" type="none"/>
                        </a:ln>
                      </p:spPr>
                    </p:cxnSp>
                    <p:cxnSp>
                      <p:nvCxnSpPr>
                        <p:cNvPr id="37" name="Google Shape;37;p1"/>
                        <p:cNvCxnSpPr/>
                        <p:nvPr/>
                      </p:nvCxnSpPr>
                      <p:spPr>
                        <a:xfrm rot="1620000">
                          <a:off x="1354" y="3209"/>
                          <a:ext cx="663" cy="1019"/>
                        </a:xfrm>
                        <a:prstGeom prst="straightConnector1">
                          <a:avLst/>
                        </a:prstGeom>
                        <a:noFill/>
                        <a:ln cap="flat" cmpd="sng" w="9525">
                          <a:solidFill>
                            <a:schemeClr val="accent2"/>
                          </a:solidFill>
                          <a:prstDash val="solid"/>
                          <a:miter lim="800000"/>
                          <a:headEnd len="med" w="med" type="none"/>
                          <a:tailEnd len="med" w="med" type="none"/>
                        </a:ln>
                      </p:spPr>
                    </p:cxnSp>
                    <p:cxnSp>
                      <p:nvCxnSpPr>
                        <p:cNvPr id="38" name="Google Shape;38;p1"/>
                        <p:cNvCxnSpPr/>
                        <p:nvPr/>
                      </p:nvCxnSpPr>
                      <p:spPr>
                        <a:xfrm rot="1620000">
                          <a:off x="1375" y="3238"/>
                          <a:ext cx="745" cy="957"/>
                        </a:xfrm>
                        <a:prstGeom prst="straightConnector1">
                          <a:avLst/>
                        </a:prstGeom>
                        <a:noFill/>
                        <a:ln cap="flat" cmpd="sng" w="9525">
                          <a:solidFill>
                            <a:schemeClr val="accent2"/>
                          </a:solidFill>
                          <a:prstDash val="solid"/>
                          <a:miter lim="800000"/>
                          <a:headEnd len="med" w="med" type="none"/>
                          <a:tailEnd len="med" w="med" type="none"/>
                        </a:ln>
                      </p:spPr>
                    </p:cxnSp>
                    <p:cxnSp>
                      <p:nvCxnSpPr>
                        <p:cNvPr id="39" name="Google Shape;39;p1"/>
                        <p:cNvCxnSpPr/>
                        <p:nvPr/>
                      </p:nvCxnSpPr>
                      <p:spPr>
                        <a:xfrm rot="1620000">
                          <a:off x="1393" y="3266"/>
                          <a:ext cx="849" cy="909"/>
                        </a:xfrm>
                        <a:prstGeom prst="straightConnector1">
                          <a:avLst/>
                        </a:prstGeom>
                        <a:noFill/>
                        <a:ln cap="flat" cmpd="sng" w="9525">
                          <a:solidFill>
                            <a:schemeClr val="accent2"/>
                          </a:solidFill>
                          <a:prstDash val="solid"/>
                          <a:miter lim="800000"/>
                          <a:headEnd len="med" w="med" type="none"/>
                          <a:tailEnd len="med" w="med" type="none"/>
                        </a:ln>
                      </p:spPr>
                    </p:cxnSp>
                    <p:cxnSp>
                      <p:nvCxnSpPr>
                        <p:cNvPr id="40" name="Google Shape;40;p1"/>
                        <p:cNvCxnSpPr/>
                        <p:nvPr/>
                      </p:nvCxnSpPr>
                      <p:spPr>
                        <a:xfrm rot="1620000">
                          <a:off x="1412" y="3293"/>
                          <a:ext cx="950" cy="856"/>
                        </a:xfrm>
                        <a:prstGeom prst="straightConnector1">
                          <a:avLst/>
                        </a:prstGeom>
                        <a:noFill/>
                        <a:ln cap="flat" cmpd="sng" w="9525">
                          <a:solidFill>
                            <a:schemeClr val="accent2"/>
                          </a:solidFill>
                          <a:prstDash val="solid"/>
                          <a:miter lim="800000"/>
                          <a:headEnd len="med" w="med" type="none"/>
                          <a:tailEnd len="med" w="med" type="none"/>
                        </a:ln>
                      </p:spPr>
                    </p:cxnSp>
                    <p:cxnSp>
                      <p:nvCxnSpPr>
                        <p:cNvPr id="41" name="Google Shape;41;p1"/>
                        <p:cNvCxnSpPr/>
                        <p:nvPr/>
                      </p:nvCxnSpPr>
                      <p:spPr>
                        <a:xfrm rot="1620000">
                          <a:off x="1429" y="3321"/>
                          <a:ext cx="1056" cy="788"/>
                        </a:xfrm>
                        <a:prstGeom prst="straightConnector1">
                          <a:avLst/>
                        </a:prstGeom>
                        <a:noFill/>
                        <a:ln cap="flat" cmpd="sng" w="9525">
                          <a:solidFill>
                            <a:schemeClr val="accent2"/>
                          </a:solidFill>
                          <a:prstDash val="solid"/>
                          <a:miter lim="800000"/>
                          <a:headEnd len="med" w="med" type="none"/>
                          <a:tailEnd len="med" w="med" type="none"/>
                        </a:ln>
                      </p:spPr>
                    </p:cxnSp>
                    <p:cxnSp>
                      <p:nvCxnSpPr>
                        <p:cNvPr id="42" name="Google Shape;42;p1"/>
                        <p:cNvCxnSpPr/>
                        <p:nvPr/>
                      </p:nvCxnSpPr>
                      <p:spPr>
                        <a:xfrm rot="1620000">
                          <a:off x="1452" y="3356"/>
                          <a:ext cx="1173" cy="727"/>
                        </a:xfrm>
                        <a:prstGeom prst="straightConnector1">
                          <a:avLst/>
                        </a:prstGeom>
                        <a:noFill/>
                        <a:ln cap="flat" cmpd="sng" w="9525">
                          <a:solidFill>
                            <a:schemeClr val="accent2"/>
                          </a:solidFill>
                          <a:prstDash val="solid"/>
                          <a:miter lim="800000"/>
                          <a:headEnd len="med" w="med" type="none"/>
                          <a:tailEnd len="med" w="med" type="none"/>
                        </a:ln>
                      </p:spPr>
                    </p:cxnSp>
                    <p:cxnSp>
                      <p:nvCxnSpPr>
                        <p:cNvPr id="43" name="Google Shape;43;p1"/>
                        <p:cNvCxnSpPr/>
                        <p:nvPr/>
                      </p:nvCxnSpPr>
                      <p:spPr>
                        <a:xfrm rot="1620000">
                          <a:off x="1469" y="3388"/>
                          <a:ext cx="1315" cy="665"/>
                        </a:xfrm>
                        <a:prstGeom prst="straightConnector1">
                          <a:avLst/>
                        </a:prstGeom>
                        <a:noFill/>
                        <a:ln cap="flat" cmpd="sng" w="9525">
                          <a:solidFill>
                            <a:schemeClr val="accent2"/>
                          </a:solidFill>
                          <a:prstDash val="solid"/>
                          <a:miter lim="800000"/>
                          <a:headEnd len="med" w="med" type="none"/>
                          <a:tailEnd len="med" w="med" type="none"/>
                        </a:ln>
                      </p:spPr>
                    </p:cxnSp>
                    <p:cxnSp>
                      <p:nvCxnSpPr>
                        <p:cNvPr id="44" name="Google Shape;44;p1"/>
                        <p:cNvCxnSpPr/>
                        <p:nvPr/>
                      </p:nvCxnSpPr>
                      <p:spPr>
                        <a:xfrm rot="1620000">
                          <a:off x="1493" y="3426"/>
                          <a:ext cx="1469" cy="585"/>
                        </a:xfrm>
                        <a:prstGeom prst="straightConnector1">
                          <a:avLst/>
                        </a:prstGeom>
                        <a:noFill/>
                        <a:ln cap="flat" cmpd="sng" w="9525">
                          <a:solidFill>
                            <a:schemeClr val="accent2"/>
                          </a:solidFill>
                          <a:prstDash val="solid"/>
                          <a:miter lim="800000"/>
                          <a:headEnd len="med" w="med" type="none"/>
                          <a:tailEnd len="med" w="med" type="none"/>
                        </a:ln>
                      </p:spPr>
                    </p:cxnSp>
                    <p:cxnSp>
                      <p:nvCxnSpPr>
                        <p:cNvPr id="45" name="Google Shape;45;p1"/>
                        <p:cNvCxnSpPr/>
                        <p:nvPr/>
                      </p:nvCxnSpPr>
                      <p:spPr>
                        <a:xfrm rot="1620000">
                          <a:off x="1511" y="3464"/>
                          <a:ext cx="1649" cy="495"/>
                        </a:xfrm>
                        <a:prstGeom prst="straightConnector1">
                          <a:avLst/>
                        </a:prstGeom>
                        <a:noFill/>
                        <a:ln cap="flat" cmpd="sng" w="9525">
                          <a:solidFill>
                            <a:schemeClr val="accent2"/>
                          </a:solidFill>
                          <a:prstDash val="solid"/>
                          <a:miter lim="800000"/>
                          <a:headEnd len="med" w="med" type="none"/>
                          <a:tailEnd len="med" w="med" type="none"/>
                        </a:ln>
                      </p:spPr>
                    </p:cxnSp>
                    <p:cxnSp>
                      <p:nvCxnSpPr>
                        <p:cNvPr id="46" name="Google Shape;46;p1"/>
                        <p:cNvCxnSpPr/>
                        <p:nvPr/>
                      </p:nvCxnSpPr>
                      <p:spPr>
                        <a:xfrm rot="1620000">
                          <a:off x="1528" y="3518"/>
                          <a:ext cx="1885" cy="380"/>
                        </a:xfrm>
                        <a:prstGeom prst="straightConnector1">
                          <a:avLst/>
                        </a:prstGeom>
                        <a:noFill/>
                        <a:ln cap="flat" cmpd="sng" w="9525">
                          <a:solidFill>
                            <a:schemeClr val="accent2"/>
                          </a:solidFill>
                          <a:prstDash val="solid"/>
                          <a:miter lim="800000"/>
                          <a:headEnd len="med" w="med" type="none"/>
                          <a:tailEnd len="med" w="med" type="none"/>
                        </a:ln>
                      </p:spPr>
                    </p:cxnSp>
                    <p:cxnSp>
                      <p:nvCxnSpPr>
                        <p:cNvPr id="47" name="Google Shape;47;p1"/>
                        <p:cNvCxnSpPr/>
                        <p:nvPr/>
                      </p:nvCxnSpPr>
                      <p:spPr>
                        <a:xfrm rot="1620000">
                          <a:off x="1552" y="3586"/>
                          <a:ext cx="2168" cy="240"/>
                        </a:xfrm>
                        <a:prstGeom prst="straightConnector1">
                          <a:avLst/>
                        </a:prstGeom>
                        <a:noFill/>
                        <a:ln cap="flat" cmpd="sng" w="9525">
                          <a:solidFill>
                            <a:schemeClr val="accent2"/>
                          </a:solidFill>
                          <a:prstDash val="solid"/>
                          <a:miter lim="800000"/>
                          <a:headEnd len="med" w="med" type="none"/>
                          <a:tailEnd len="med" w="med" type="none"/>
                        </a:ln>
                      </p:spPr>
                    </p:cxnSp>
                    <p:cxnSp>
                      <p:nvCxnSpPr>
                        <p:cNvPr id="48" name="Google Shape;48;p1"/>
                        <p:cNvCxnSpPr/>
                        <p:nvPr/>
                      </p:nvCxnSpPr>
                      <p:spPr>
                        <a:xfrm rot="1620000">
                          <a:off x="1577" y="3670"/>
                          <a:ext cx="2528" cy="60"/>
                        </a:xfrm>
                        <a:prstGeom prst="straightConnector1">
                          <a:avLst/>
                        </a:prstGeom>
                        <a:noFill/>
                        <a:ln cap="flat" cmpd="sng" w="9525">
                          <a:solidFill>
                            <a:schemeClr val="accent2"/>
                          </a:solidFill>
                          <a:prstDash val="solid"/>
                          <a:miter lim="800000"/>
                          <a:headEnd len="med" w="med" type="none"/>
                          <a:tailEnd len="med" w="med" type="none"/>
                        </a:ln>
                      </p:spPr>
                    </p:cxnSp>
                    <p:cxnSp>
                      <p:nvCxnSpPr>
                        <p:cNvPr id="49" name="Google Shape;49;p1"/>
                        <p:cNvCxnSpPr/>
                        <p:nvPr/>
                      </p:nvCxnSpPr>
                      <p:spPr>
                        <a:xfrm flipH="1" rot="-9120000">
                          <a:off x="1621" y="3545"/>
                          <a:ext cx="2730" cy="176"/>
                        </a:xfrm>
                        <a:prstGeom prst="straightConnector1">
                          <a:avLst/>
                        </a:prstGeom>
                        <a:noFill/>
                        <a:ln cap="flat" cmpd="sng" w="9525">
                          <a:solidFill>
                            <a:schemeClr val="accent2"/>
                          </a:solidFill>
                          <a:prstDash val="solid"/>
                          <a:miter lim="800000"/>
                          <a:headEnd len="med" w="med" type="none"/>
                          <a:tailEnd len="med" w="med" type="none"/>
                        </a:ln>
                      </p:spPr>
                    </p:cxnSp>
                    <p:cxnSp>
                      <p:nvCxnSpPr>
                        <p:cNvPr id="50" name="Google Shape;50;p1"/>
                        <p:cNvCxnSpPr/>
                        <p:nvPr/>
                      </p:nvCxnSpPr>
                      <p:spPr>
                        <a:xfrm flipH="1" rot="-9120000">
                          <a:off x="1682" y="3297"/>
                          <a:ext cx="2635" cy="404"/>
                        </a:xfrm>
                        <a:prstGeom prst="straightConnector1">
                          <a:avLst/>
                        </a:prstGeom>
                        <a:noFill/>
                        <a:ln cap="flat" cmpd="sng" w="9525">
                          <a:solidFill>
                            <a:schemeClr val="accent2"/>
                          </a:solidFill>
                          <a:prstDash val="solid"/>
                          <a:miter lim="800000"/>
                          <a:headEnd len="med" w="med" type="none"/>
                          <a:tailEnd len="med" w="med" type="none"/>
                        </a:ln>
                      </p:spPr>
                    </p:cxnSp>
                    <p:cxnSp>
                      <p:nvCxnSpPr>
                        <p:cNvPr id="51" name="Google Shape;51;p1"/>
                        <p:cNvCxnSpPr/>
                        <p:nvPr/>
                      </p:nvCxnSpPr>
                      <p:spPr>
                        <a:xfrm flipH="1" rot="-9120000">
                          <a:off x="1782" y="2845"/>
                          <a:ext cx="2370" cy="789"/>
                        </a:xfrm>
                        <a:prstGeom prst="straightConnector1">
                          <a:avLst/>
                        </a:prstGeom>
                        <a:noFill/>
                        <a:ln cap="flat" cmpd="sng" w="9525">
                          <a:solidFill>
                            <a:schemeClr val="accent2"/>
                          </a:solidFill>
                          <a:prstDash val="solid"/>
                          <a:miter lim="800000"/>
                          <a:headEnd len="med" w="med" type="none"/>
                          <a:tailEnd len="med" w="med" type="none"/>
                        </a:ln>
                      </p:spPr>
                    </p:cxnSp>
                    <p:cxnSp>
                      <p:nvCxnSpPr>
                        <p:cNvPr id="52" name="Google Shape;52;p1"/>
                        <p:cNvCxnSpPr/>
                        <p:nvPr/>
                      </p:nvCxnSpPr>
                      <p:spPr>
                        <a:xfrm flipH="1" rot="-9120000">
                          <a:off x="1960" y="1992"/>
                          <a:ext cx="1530" cy="1443"/>
                        </a:xfrm>
                        <a:prstGeom prst="straightConnector1">
                          <a:avLst/>
                        </a:prstGeom>
                        <a:noFill/>
                        <a:ln cap="flat" cmpd="sng" w="9525">
                          <a:solidFill>
                            <a:schemeClr val="accent2"/>
                          </a:solidFill>
                          <a:prstDash val="solid"/>
                          <a:miter lim="800000"/>
                          <a:headEnd len="med" w="med" type="none"/>
                          <a:tailEnd len="med" w="med" type="none"/>
                        </a:ln>
                      </p:spPr>
                    </p:cxnSp>
                    <p:cxnSp>
                      <p:nvCxnSpPr>
                        <p:cNvPr id="53" name="Google Shape;53;p1"/>
                        <p:cNvCxnSpPr/>
                        <p:nvPr/>
                      </p:nvCxnSpPr>
                      <p:spPr>
                        <a:xfrm flipH="1" rot="-9120000">
                          <a:off x="2014" y="1727"/>
                          <a:ext cx="1219" cy="1629"/>
                        </a:xfrm>
                        <a:prstGeom prst="straightConnector1">
                          <a:avLst/>
                        </a:prstGeom>
                        <a:noFill/>
                        <a:ln cap="flat" cmpd="sng" w="9525">
                          <a:solidFill>
                            <a:schemeClr val="accent2"/>
                          </a:solidFill>
                          <a:prstDash val="solid"/>
                          <a:miter lim="800000"/>
                          <a:headEnd len="med" w="med" type="none"/>
                          <a:tailEnd len="med" w="med" type="none"/>
                        </a:ln>
                      </p:spPr>
                    </p:cxnSp>
                    <p:sp>
                      <p:nvSpPr>
                        <p:cNvPr id="54" name="Google Shape;54;p1"/>
                        <p:cNvSpPr/>
                        <p:nvPr/>
                      </p:nvSpPr>
                      <p:spPr>
                        <a:xfrm>
                          <a:off x="0" y="2548"/>
                          <a:ext cx="1542" cy="1768"/>
                        </a:xfrm>
                        <a:custGeom>
                          <a:rect b="b" l="l" r="r" t="t"/>
                          <a:pathLst>
                            <a:path extrusionOk="0" h="1768" w="1537">
                              <a:moveTo>
                                <a:pt x="909" y="1264"/>
                              </a:moveTo>
                              <a:lnTo>
                                <a:pt x="1058" y="1402"/>
                              </a:lnTo>
                              <a:lnTo>
                                <a:pt x="1214" y="1528"/>
                              </a:lnTo>
                              <a:lnTo>
                                <a:pt x="1369" y="1654"/>
                              </a:lnTo>
                              <a:lnTo>
                                <a:pt x="1531" y="1768"/>
                              </a:lnTo>
                              <a:lnTo>
                                <a:pt x="1537" y="1768"/>
                              </a:lnTo>
                              <a:lnTo>
                                <a:pt x="1375" y="1654"/>
                              </a:lnTo>
                              <a:lnTo>
                                <a:pt x="1220" y="1534"/>
                              </a:lnTo>
                              <a:lnTo>
                                <a:pt x="1064" y="1402"/>
                              </a:lnTo>
                              <a:lnTo>
                                <a:pt x="915" y="1258"/>
                              </a:lnTo>
                              <a:lnTo>
                                <a:pt x="765" y="1115"/>
                              </a:lnTo>
                              <a:lnTo>
                                <a:pt x="628" y="959"/>
                              </a:lnTo>
                              <a:lnTo>
                                <a:pt x="496" y="803"/>
                              </a:lnTo>
                              <a:lnTo>
                                <a:pt x="377" y="647"/>
                              </a:lnTo>
                              <a:lnTo>
                                <a:pt x="269" y="485"/>
                              </a:lnTo>
                              <a:lnTo>
                                <a:pt x="167" y="323"/>
                              </a:lnTo>
                              <a:lnTo>
                                <a:pt x="78" y="161"/>
                              </a:lnTo>
                              <a:lnTo>
                                <a:pt x="0" y="0"/>
                              </a:lnTo>
                              <a:lnTo>
                                <a:pt x="0" y="12"/>
                              </a:lnTo>
                              <a:lnTo>
                                <a:pt x="78" y="173"/>
                              </a:lnTo>
                              <a:lnTo>
                                <a:pt x="167" y="335"/>
                              </a:lnTo>
                              <a:lnTo>
                                <a:pt x="269" y="491"/>
                              </a:lnTo>
                              <a:lnTo>
                                <a:pt x="377" y="653"/>
                              </a:lnTo>
                              <a:lnTo>
                                <a:pt x="496" y="809"/>
                              </a:lnTo>
                              <a:lnTo>
                                <a:pt x="628" y="965"/>
                              </a:lnTo>
                              <a:lnTo>
                                <a:pt x="765" y="1121"/>
                              </a:lnTo>
                              <a:lnTo>
                                <a:pt x="909" y="1264"/>
                              </a:lnTo>
                              <a:lnTo>
                                <a:pt x="909" y="1264"/>
                              </a:lnTo>
                              <a:close/>
                            </a:path>
                          </a:pathLst>
                        </a:custGeom>
                        <a:solidFill>
                          <a:schemeClr val="accent2"/>
                        </a:solidFill>
                        <a:ln cap="flat" cmpd="sng" w="9525">
                          <a:solidFill>
                            <a:schemeClr val="accent2"/>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55" name="Google Shape;55;p1"/>
                        <p:cNvGrpSpPr/>
                        <p:nvPr/>
                      </p:nvGrpSpPr>
                      <p:grpSpPr>
                        <a:xfrm>
                          <a:off x="-206" y="835"/>
                          <a:ext cx="4083" cy="4003"/>
                          <a:chOff x="-201" y="839"/>
                          <a:chExt cx="4083" cy="4003"/>
                        </a:xfrm>
                      </p:grpSpPr>
                      <p:sp>
                        <p:nvSpPr>
                          <p:cNvPr id="56" name="Google Shape;56;p1"/>
                          <p:cNvSpPr/>
                          <p:nvPr/>
                        </p:nvSpPr>
                        <p:spPr>
                          <a:xfrm rot="-2820000">
                            <a:off x="1544" y="2871"/>
                            <a:ext cx="161" cy="280"/>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 name="Google Shape;57;p1"/>
                          <p:cNvSpPr/>
                          <p:nvPr/>
                        </p:nvSpPr>
                        <p:spPr>
                          <a:xfrm rot="-2820000">
                            <a:off x="1490" y="2750"/>
                            <a:ext cx="281" cy="503"/>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8" name="Google Shape;58;p1"/>
                          <p:cNvSpPr/>
                          <p:nvPr/>
                        </p:nvSpPr>
                        <p:spPr>
                          <a:xfrm rot="-2820000">
                            <a:off x="1415" y="2563"/>
                            <a:ext cx="471" cy="813"/>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9" name="Google Shape;59;p1"/>
                          <p:cNvSpPr/>
                          <p:nvPr/>
                        </p:nvSpPr>
                        <p:spPr>
                          <a:xfrm rot="-2820000">
                            <a:off x="1357" y="2400"/>
                            <a:ext cx="623" cy="1129"/>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0" name="Google Shape;60;p1"/>
                          <p:cNvSpPr/>
                          <p:nvPr/>
                        </p:nvSpPr>
                        <p:spPr>
                          <a:xfrm rot="-2820000">
                            <a:off x="1294" y="2200"/>
                            <a:ext cx="786" cy="1467"/>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1" name="Google Shape;61;p1"/>
                          <p:cNvSpPr/>
                          <p:nvPr/>
                        </p:nvSpPr>
                        <p:spPr>
                          <a:xfrm rot="-2820000">
                            <a:off x="1237" y="2040"/>
                            <a:ext cx="972" cy="1779"/>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2" name="Google Shape;62;p1"/>
                          <p:cNvSpPr/>
                          <p:nvPr/>
                        </p:nvSpPr>
                        <p:spPr>
                          <a:xfrm rot="-2820000">
                            <a:off x="1155" y="1867"/>
                            <a:ext cx="1167" cy="2094"/>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3" name="Google Shape;63;p1"/>
                          <p:cNvSpPr/>
                          <p:nvPr/>
                        </p:nvSpPr>
                        <p:spPr>
                          <a:xfrm rot="-2820000">
                            <a:off x="1085" y="1698"/>
                            <a:ext cx="1346" cy="2398"/>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4" name="Google Shape;64;p1"/>
                          <p:cNvSpPr/>
                          <p:nvPr/>
                        </p:nvSpPr>
                        <p:spPr>
                          <a:xfrm rot="-2820000">
                            <a:off x="998" y="1538"/>
                            <a:ext cx="1563" cy="2696"/>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5" name="Google Shape;65;p1"/>
                          <p:cNvSpPr/>
                          <p:nvPr/>
                        </p:nvSpPr>
                        <p:spPr>
                          <a:xfrm rot="-2820000">
                            <a:off x="933" y="1359"/>
                            <a:ext cx="1711" cy="3016"/>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6" name="Google Shape;66;p1"/>
                          <p:cNvSpPr/>
                          <p:nvPr/>
                        </p:nvSpPr>
                        <p:spPr>
                          <a:xfrm rot="-2880000">
                            <a:off x="876" y="1187"/>
                            <a:ext cx="1880" cy="3345"/>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7" name="Google Shape;67;p1"/>
                          <p:cNvSpPr/>
                          <p:nvPr/>
                        </p:nvSpPr>
                        <p:spPr>
                          <a:xfrm rot="-2820000">
                            <a:off x="816" y="1004"/>
                            <a:ext cx="2049" cy="3672"/>
                          </a:xfrm>
                          <a:prstGeom prst="ellipse">
                            <a:avLst/>
                          </a:prstGeom>
                          <a:noFill/>
                          <a:ln cap="flat" cmpd="sng" w="952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cxnSp>
                      <p:nvCxnSpPr>
                        <p:cNvPr id="68" name="Google Shape;68;p1"/>
                        <p:cNvCxnSpPr/>
                        <p:nvPr/>
                      </p:nvCxnSpPr>
                      <p:spPr>
                        <a:xfrm flipH="1" rot="10800000">
                          <a:off x="1656" y="1164"/>
                          <a:ext cx="831" cy="1770"/>
                        </a:xfrm>
                        <a:prstGeom prst="straightConnector1">
                          <a:avLst/>
                        </a:prstGeom>
                        <a:noFill/>
                        <a:ln cap="flat" cmpd="sng" w="9525">
                          <a:solidFill>
                            <a:schemeClr val="accent2"/>
                          </a:solidFill>
                          <a:prstDash val="solid"/>
                          <a:miter lim="800000"/>
                          <a:headEnd len="med" w="med" type="none"/>
                          <a:tailEnd len="med" w="med" type="none"/>
                        </a:ln>
                      </p:spPr>
                    </p:cxnSp>
                    <p:cxnSp>
                      <p:nvCxnSpPr>
                        <p:cNvPr id="69" name="Google Shape;69;p1"/>
                        <p:cNvCxnSpPr/>
                        <p:nvPr/>
                      </p:nvCxnSpPr>
                      <p:spPr>
                        <a:xfrm flipH="1" rot="-10140000">
                          <a:off x="1811" y="1299"/>
                          <a:ext cx="819" cy="1726"/>
                        </a:xfrm>
                        <a:prstGeom prst="straightConnector1">
                          <a:avLst/>
                        </a:prstGeom>
                        <a:noFill/>
                        <a:ln cap="flat" cmpd="sng" w="9525">
                          <a:solidFill>
                            <a:schemeClr val="accent2"/>
                          </a:solidFill>
                          <a:prstDash val="solid"/>
                          <a:miter lim="800000"/>
                          <a:headEnd len="med" w="med" type="none"/>
                          <a:tailEnd len="med" w="med" type="none"/>
                        </a:ln>
                      </p:spPr>
                    </p:cxnSp>
                    <p:cxnSp>
                      <p:nvCxnSpPr>
                        <p:cNvPr id="70" name="Google Shape;70;p1"/>
                        <p:cNvCxnSpPr/>
                        <p:nvPr/>
                      </p:nvCxnSpPr>
                      <p:spPr>
                        <a:xfrm flipH="1" rot="-9660000">
                          <a:off x="1963" y="1148"/>
                          <a:ext cx="383" cy="1895"/>
                        </a:xfrm>
                        <a:prstGeom prst="straightConnector1">
                          <a:avLst/>
                        </a:prstGeom>
                        <a:noFill/>
                        <a:ln cap="flat" cmpd="sng" w="9525">
                          <a:solidFill>
                            <a:schemeClr val="accent2"/>
                          </a:solidFill>
                          <a:prstDash val="solid"/>
                          <a:miter lim="800000"/>
                          <a:headEnd len="med" w="med" type="none"/>
                          <a:tailEnd len="med" w="med" type="none"/>
                        </a:ln>
                      </p:spPr>
                    </p:cxnSp>
                    <p:cxnSp>
                      <p:nvCxnSpPr>
                        <p:cNvPr id="71" name="Google Shape;71;p1"/>
                        <p:cNvCxnSpPr/>
                        <p:nvPr/>
                      </p:nvCxnSpPr>
                      <p:spPr>
                        <a:xfrm flipH="1" rot="-9720000">
                          <a:off x="1921" y="1332"/>
                          <a:ext cx="744" cy="1766"/>
                        </a:xfrm>
                        <a:prstGeom prst="straightConnector1">
                          <a:avLst/>
                        </a:prstGeom>
                        <a:noFill/>
                        <a:ln cap="flat" cmpd="sng" w="9525">
                          <a:solidFill>
                            <a:schemeClr val="accent2"/>
                          </a:solidFill>
                          <a:prstDash val="solid"/>
                          <a:miter lim="800000"/>
                          <a:headEnd len="med" w="med" type="none"/>
                          <a:tailEnd len="med" w="med" type="none"/>
                        </a:ln>
                      </p:spPr>
                    </p:cxnSp>
                    <p:cxnSp>
                      <p:nvCxnSpPr>
                        <p:cNvPr id="72" name="Google Shape;72;p1"/>
                        <p:cNvCxnSpPr/>
                        <p:nvPr/>
                      </p:nvCxnSpPr>
                      <p:spPr>
                        <a:xfrm flipH="1" rot="-8580000">
                          <a:off x="2217" y="1314"/>
                          <a:ext cx="311" cy="1917"/>
                        </a:xfrm>
                        <a:prstGeom prst="straightConnector1">
                          <a:avLst/>
                        </a:prstGeom>
                        <a:noFill/>
                        <a:ln cap="flat" cmpd="sng" w="9525">
                          <a:solidFill>
                            <a:schemeClr val="accent2"/>
                          </a:solidFill>
                          <a:prstDash val="solid"/>
                          <a:miter lim="800000"/>
                          <a:headEnd len="med" w="med" type="none"/>
                          <a:tailEnd len="med" w="med" type="none"/>
                        </a:ln>
                      </p:spPr>
                    </p:cxnSp>
                    <p:cxnSp>
                      <p:nvCxnSpPr>
                        <p:cNvPr id="73" name="Google Shape;73;p1"/>
                        <p:cNvCxnSpPr/>
                        <p:nvPr/>
                      </p:nvCxnSpPr>
                      <p:spPr>
                        <a:xfrm flipH="1" rot="-9120000">
                          <a:off x="2039" y="1549"/>
                          <a:ext cx="895" cy="1722"/>
                        </a:xfrm>
                        <a:prstGeom prst="straightConnector1">
                          <a:avLst/>
                        </a:prstGeom>
                        <a:noFill/>
                        <a:ln cap="flat" cmpd="sng" w="9525">
                          <a:solidFill>
                            <a:schemeClr val="accent2"/>
                          </a:solidFill>
                          <a:prstDash val="solid"/>
                          <a:miter lim="800000"/>
                          <a:headEnd len="med" w="med" type="none"/>
                          <a:tailEnd len="med" w="med" type="none"/>
                        </a:ln>
                      </p:spPr>
                    </p:cxnSp>
                    <p:cxnSp>
                      <p:nvCxnSpPr>
                        <p:cNvPr id="74" name="Google Shape;74;p1"/>
                        <p:cNvCxnSpPr/>
                        <p:nvPr/>
                      </p:nvCxnSpPr>
                      <p:spPr>
                        <a:xfrm flipH="1" rot="-9120000">
                          <a:off x="2024" y="1649"/>
                          <a:ext cx="1049" cy="1661"/>
                        </a:xfrm>
                        <a:prstGeom prst="straightConnector1">
                          <a:avLst/>
                        </a:prstGeom>
                        <a:noFill/>
                        <a:ln cap="flat" cmpd="sng" w="9525">
                          <a:solidFill>
                            <a:schemeClr val="accent2"/>
                          </a:solidFill>
                          <a:prstDash val="solid"/>
                          <a:miter lim="800000"/>
                          <a:headEnd len="med" w="med" type="none"/>
                          <a:tailEnd len="med" w="med" type="none"/>
                        </a:ln>
                      </p:spPr>
                    </p:cxnSp>
                    <p:cxnSp>
                      <p:nvCxnSpPr>
                        <p:cNvPr id="75" name="Google Shape;75;p1"/>
                        <p:cNvCxnSpPr/>
                        <p:nvPr/>
                      </p:nvCxnSpPr>
                      <p:spPr>
                        <a:xfrm flipH="1" rot="-9120000">
                          <a:off x="1985" y="1876"/>
                          <a:ext cx="1357" cy="1516"/>
                        </a:xfrm>
                        <a:prstGeom prst="straightConnector1">
                          <a:avLst/>
                        </a:prstGeom>
                        <a:noFill/>
                        <a:ln cap="flat" cmpd="sng" w="9525">
                          <a:solidFill>
                            <a:schemeClr val="accent2"/>
                          </a:solidFill>
                          <a:prstDash val="solid"/>
                          <a:miter lim="800000"/>
                          <a:headEnd len="med" w="med" type="none"/>
                          <a:tailEnd len="med" w="med" type="none"/>
                        </a:ln>
                      </p:spPr>
                    </p:cxnSp>
                    <p:cxnSp>
                      <p:nvCxnSpPr>
                        <p:cNvPr id="76" name="Google Shape;76;p1"/>
                        <p:cNvCxnSpPr/>
                        <p:nvPr/>
                      </p:nvCxnSpPr>
                      <p:spPr>
                        <a:xfrm flipH="1" rot="-9120000">
                          <a:off x="1936" y="2115"/>
                          <a:ext cx="1686" cy="1356"/>
                        </a:xfrm>
                        <a:prstGeom prst="straightConnector1">
                          <a:avLst/>
                        </a:prstGeom>
                        <a:noFill/>
                        <a:ln cap="flat" cmpd="sng" w="9525">
                          <a:solidFill>
                            <a:schemeClr val="accent2"/>
                          </a:solidFill>
                          <a:prstDash val="solid"/>
                          <a:miter lim="800000"/>
                          <a:headEnd len="med" w="med" type="none"/>
                          <a:tailEnd len="med" w="med" type="none"/>
                        </a:ln>
                      </p:spPr>
                    </p:cxnSp>
                    <p:cxnSp>
                      <p:nvCxnSpPr>
                        <p:cNvPr id="77" name="Google Shape;77;p1"/>
                        <p:cNvCxnSpPr/>
                        <p:nvPr/>
                      </p:nvCxnSpPr>
                      <p:spPr>
                        <a:xfrm flipH="1" rot="-9120000">
                          <a:off x="1897" y="2287"/>
                          <a:ext cx="1880" cy="1225"/>
                        </a:xfrm>
                        <a:prstGeom prst="straightConnector1">
                          <a:avLst/>
                        </a:prstGeom>
                        <a:noFill/>
                        <a:ln cap="flat" cmpd="sng" w="9525">
                          <a:solidFill>
                            <a:schemeClr val="accent2"/>
                          </a:solidFill>
                          <a:prstDash val="solid"/>
                          <a:miter lim="800000"/>
                          <a:headEnd len="med" w="med" type="none"/>
                          <a:tailEnd len="med" w="med" type="none"/>
                        </a:ln>
                      </p:spPr>
                    </p:cxnSp>
                    <p:cxnSp>
                      <p:nvCxnSpPr>
                        <p:cNvPr id="78" name="Google Shape;78;p1"/>
                        <p:cNvCxnSpPr/>
                        <p:nvPr/>
                      </p:nvCxnSpPr>
                      <p:spPr>
                        <a:xfrm flipH="1" rot="-9120000">
                          <a:off x="1855" y="2458"/>
                          <a:ext cx="2060" cy="1096"/>
                        </a:xfrm>
                        <a:prstGeom prst="straightConnector1">
                          <a:avLst/>
                        </a:prstGeom>
                        <a:noFill/>
                        <a:ln cap="flat" cmpd="sng" w="9525">
                          <a:solidFill>
                            <a:schemeClr val="accent2"/>
                          </a:solidFill>
                          <a:prstDash val="solid"/>
                          <a:miter lim="800000"/>
                          <a:headEnd len="med" w="med" type="none"/>
                          <a:tailEnd len="med" w="med" type="none"/>
                        </a:ln>
                      </p:spPr>
                    </p:cxnSp>
                    <p:cxnSp>
                      <p:nvCxnSpPr>
                        <p:cNvPr id="79" name="Google Shape;79;p1"/>
                        <p:cNvCxnSpPr/>
                        <p:nvPr/>
                      </p:nvCxnSpPr>
                      <p:spPr>
                        <a:xfrm flipH="1" rot="-9120000">
                          <a:off x="1823" y="2640"/>
                          <a:ext cx="2224" cy="956"/>
                        </a:xfrm>
                        <a:prstGeom prst="straightConnector1">
                          <a:avLst/>
                        </a:prstGeom>
                        <a:noFill/>
                        <a:ln cap="flat" cmpd="sng" w="9525">
                          <a:solidFill>
                            <a:schemeClr val="accent2"/>
                          </a:solidFill>
                          <a:prstDash val="solid"/>
                          <a:miter lim="800000"/>
                          <a:headEnd len="med" w="med" type="none"/>
                          <a:tailEnd len="med" w="med" type="none"/>
                        </a:ln>
                      </p:spPr>
                    </p:cxnSp>
                    <p:cxnSp>
                      <p:nvCxnSpPr>
                        <p:cNvPr id="80" name="Google Shape;80;p1"/>
                        <p:cNvCxnSpPr/>
                        <p:nvPr/>
                      </p:nvCxnSpPr>
                      <p:spPr>
                        <a:xfrm flipH="1" rot="-9120000">
                          <a:off x="1737" y="3059"/>
                          <a:ext cx="2520" cy="614"/>
                        </a:xfrm>
                        <a:prstGeom prst="straightConnector1">
                          <a:avLst/>
                        </a:prstGeom>
                        <a:noFill/>
                        <a:ln cap="flat" cmpd="sng" w="9525">
                          <a:solidFill>
                            <a:schemeClr val="accent2"/>
                          </a:solidFill>
                          <a:prstDash val="solid"/>
                          <a:miter lim="800000"/>
                          <a:headEnd len="med" w="med" type="none"/>
                          <a:tailEnd len="med" w="med" type="none"/>
                        </a:ln>
                      </p:spPr>
                    </p:cxnSp>
                    <p:cxnSp>
                      <p:nvCxnSpPr>
                        <p:cNvPr id="81" name="Google Shape;81;p1"/>
                        <p:cNvCxnSpPr/>
                        <p:nvPr/>
                      </p:nvCxnSpPr>
                      <p:spPr>
                        <a:xfrm rot="1620000">
                          <a:off x="1324" y="3150"/>
                          <a:ext cx="472" cy="1120"/>
                        </a:xfrm>
                        <a:prstGeom prst="straightConnector1">
                          <a:avLst/>
                        </a:prstGeom>
                        <a:noFill/>
                        <a:ln cap="flat" cmpd="sng" w="9525">
                          <a:solidFill>
                            <a:schemeClr val="accent2"/>
                          </a:solidFill>
                          <a:prstDash val="solid"/>
                          <a:miter lim="800000"/>
                          <a:headEnd len="med" w="med" type="none"/>
                          <a:tailEnd len="med" w="med" type="none"/>
                        </a:ln>
                      </p:spPr>
                    </p:cxnSp>
                    <p:cxnSp>
                      <p:nvCxnSpPr>
                        <p:cNvPr id="82" name="Google Shape;82;p1"/>
                        <p:cNvCxnSpPr/>
                        <p:nvPr/>
                      </p:nvCxnSpPr>
                      <p:spPr>
                        <a:xfrm flipH="1" rot="1680000">
                          <a:off x="1121" y="2961"/>
                          <a:ext cx="220" cy="1012"/>
                        </a:xfrm>
                        <a:prstGeom prst="straightConnector1">
                          <a:avLst/>
                        </a:prstGeom>
                        <a:noFill/>
                        <a:ln cap="flat" cmpd="sng" w="9525">
                          <a:solidFill>
                            <a:schemeClr val="accent2"/>
                          </a:solidFill>
                          <a:prstDash val="solid"/>
                          <a:miter lim="800000"/>
                          <a:headEnd len="med" w="med" type="none"/>
                          <a:tailEnd len="med" w="med" type="none"/>
                        </a:ln>
                      </p:spPr>
                    </p:cxnSp>
                    <p:cxnSp>
                      <p:nvCxnSpPr>
                        <p:cNvPr id="83" name="Google Shape;83;p1"/>
                        <p:cNvCxnSpPr/>
                        <p:nvPr/>
                      </p:nvCxnSpPr>
                      <p:spPr>
                        <a:xfrm flipH="1" rot="1680000">
                          <a:off x="1041" y="2935"/>
                          <a:ext cx="304" cy="990"/>
                        </a:xfrm>
                        <a:prstGeom prst="straightConnector1">
                          <a:avLst/>
                        </a:prstGeom>
                        <a:noFill/>
                        <a:ln cap="flat" cmpd="sng" w="9525">
                          <a:solidFill>
                            <a:schemeClr val="accent2"/>
                          </a:solidFill>
                          <a:prstDash val="solid"/>
                          <a:miter lim="800000"/>
                          <a:headEnd len="med" w="med" type="none"/>
                          <a:tailEnd len="med" w="med" type="none"/>
                        </a:ln>
                      </p:spPr>
                    </p:cxnSp>
                    <p:cxnSp>
                      <p:nvCxnSpPr>
                        <p:cNvPr id="84" name="Google Shape;84;p1"/>
                        <p:cNvCxnSpPr/>
                        <p:nvPr/>
                      </p:nvCxnSpPr>
                      <p:spPr>
                        <a:xfrm flipH="1" rot="1680000">
                          <a:off x="957" y="2910"/>
                          <a:ext cx="394" cy="971"/>
                        </a:xfrm>
                        <a:prstGeom prst="straightConnector1">
                          <a:avLst/>
                        </a:prstGeom>
                        <a:noFill/>
                        <a:ln cap="flat" cmpd="sng" w="9525">
                          <a:solidFill>
                            <a:schemeClr val="accent2"/>
                          </a:solidFill>
                          <a:prstDash val="solid"/>
                          <a:miter lim="800000"/>
                          <a:headEnd len="med" w="med" type="none"/>
                          <a:tailEnd len="med" w="med" type="none"/>
                        </a:ln>
                      </p:spPr>
                    </p:cxnSp>
                    <p:cxnSp>
                      <p:nvCxnSpPr>
                        <p:cNvPr id="85" name="Google Shape;85;p1"/>
                        <p:cNvCxnSpPr/>
                        <p:nvPr/>
                      </p:nvCxnSpPr>
                      <p:spPr>
                        <a:xfrm flipH="1" rot="1680000">
                          <a:off x="880" y="2885"/>
                          <a:ext cx="478" cy="943"/>
                        </a:xfrm>
                        <a:prstGeom prst="straightConnector1">
                          <a:avLst/>
                        </a:prstGeom>
                        <a:noFill/>
                        <a:ln cap="flat" cmpd="sng" w="9525">
                          <a:solidFill>
                            <a:schemeClr val="accent2"/>
                          </a:solidFill>
                          <a:prstDash val="solid"/>
                          <a:miter lim="800000"/>
                          <a:headEnd len="med" w="med" type="none"/>
                          <a:tailEnd len="med" w="med" type="none"/>
                        </a:ln>
                      </p:spPr>
                    </p:cxnSp>
                    <p:cxnSp>
                      <p:nvCxnSpPr>
                        <p:cNvPr id="86" name="Google Shape;86;p1"/>
                        <p:cNvCxnSpPr/>
                        <p:nvPr/>
                      </p:nvCxnSpPr>
                      <p:spPr>
                        <a:xfrm flipH="1" rot="1680000">
                          <a:off x="801" y="2863"/>
                          <a:ext cx="561" cy="910"/>
                        </a:xfrm>
                        <a:prstGeom prst="straightConnector1">
                          <a:avLst/>
                        </a:prstGeom>
                        <a:noFill/>
                        <a:ln cap="flat" cmpd="sng" w="9525">
                          <a:solidFill>
                            <a:schemeClr val="accent2"/>
                          </a:solidFill>
                          <a:prstDash val="solid"/>
                          <a:miter lim="800000"/>
                          <a:headEnd len="med" w="med" type="none"/>
                          <a:tailEnd len="med" w="med" type="none"/>
                        </a:ln>
                      </p:spPr>
                    </p:cxnSp>
                    <p:cxnSp>
                      <p:nvCxnSpPr>
                        <p:cNvPr id="87" name="Google Shape;87;p1"/>
                        <p:cNvCxnSpPr/>
                        <p:nvPr/>
                      </p:nvCxnSpPr>
                      <p:spPr>
                        <a:xfrm flipH="1" rot="1680000">
                          <a:off x="717" y="2836"/>
                          <a:ext cx="656" cy="878"/>
                        </a:xfrm>
                        <a:prstGeom prst="straightConnector1">
                          <a:avLst/>
                        </a:prstGeom>
                        <a:noFill/>
                        <a:ln cap="flat" cmpd="sng" w="9525">
                          <a:solidFill>
                            <a:schemeClr val="accent2"/>
                          </a:solidFill>
                          <a:prstDash val="solid"/>
                          <a:miter lim="800000"/>
                          <a:headEnd len="med" w="med" type="none"/>
                          <a:tailEnd len="med" w="med" type="none"/>
                        </a:ln>
                      </p:spPr>
                    </p:cxnSp>
                    <p:cxnSp>
                      <p:nvCxnSpPr>
                        <p:cNvPr id="88" name="Google Shape;88;p1"/>
                        <p:cNvCxnSpPr/>
                        <p:nvPr/>
                      </p:nvCxnSpPr>
                      <p:spPr>
                        <a:xfrm flipH="1" rot="1680000">
                          <a:off x="631" y="2810"/>
                          <a:ext cx="752" cy="842"/>
                        </a:xfrm>
                        <a:prstGeom prst="straightConnector1">
                          <a:avLst/>
                        </a:prstGeom>
                        <a:noFill/>
                        <a:ln cap="flat" cmpd="sng" w="9525">
                          <a:solidFill>
                            <a:schemeClr val="accent2"/>
                          </a:solidFill>
                          <a:prstDash val="solid"/>
                          <a:miter lim="800000"/>
                          <a:headEnd len="med" w="med" type="none"/>
                          <a:tailEnd len="med" w="med" type="none"/>
                        </a:ln>
                      </p:spPr>
                    </p:cxnSp>
                    <p:cxnSp>
                      <p:nvCxnSpPr>
                        <p:cNvPr id="89" name="Google Shape;89;p1"/>
                        <p:cNvCxnSpPr/>
                        <p:nvPr/>
                      </p:nvCxnSpPr>
                      <p:spPr>
                        <a:xfrm flipH="1" rot="1680000">
                          <a:off x="462" y="2758"/>
                          <a:ext cx="946" cy="751"/>
                        </a:xfrm>
                        <a:prstGeom prst="straightConnector1">
                          <a:avLst/>
                        </a:prstGeom>
                        <a:noFill/>
                        <a:ln cap="flat" cmpd="sng" w="9525">
                          <a:solidFill>
                            <a:schemeClr val="accent2"/>
                          </a:solidFill>
                          <a:prstDash val="solid"/>
                          <a:miter lim="800000"/>
                          <a:headEnd len="med" w="med" type="none"/>
                          <a:tailEnd len="med" w="med" type="none"/>
                        </a:ln>
                      </p:spPr>
                    </p:cxnSp>
                    <p:cxnSp>
                      <p:nvCxnSpPr>
                        <p:cNvPr id="90" name="Google Shape;90;p1"/>
                        <p:cNvCxnSpPr/>
                        <p:nvPr/>
                      </p:nvCxnSpPr>
                      <p:spPr>
                        <a:xfrm flipH="1" rot="1680000">
                          <a:off x="365" y="2729"/>
                          <a:ext cx="1058" cy="696"/>
                        </a:xfrm>
                        <a:prstGeom prst="straightConnector1">
                          <a:avLst/>
                        </a:prstGeom>
                        <a:noFill/>
                        <a:ln cap="flat" cmpd="sng" w="9525">
                          <a:solidFill>
                            <a:schemeClr val="accent2"/>
                          </a:solidFill>
                          <a:prstDash val="solid"/>
                          <a:miter lim="800000"/>
                          <a:headEnd len="med" w="med" type="none"/>
                          <a:tailEnd len="med" w="med" type="none"/>
                        </a:ln>
                      </p:spPr>
                    </p:cxnSp>
                    <p:cxnSp>
                      <p:nvCxnSpPr>
                        <p:cNvPr id="91" name="Google Shape;91;p1"/>
                        <p:cNvCxnSpPr/>
                        <p:nvPr/>
                      </p:nvCxnSpPr>
                      <p:spPr>
                        <a:xfrm flipH="1" rot="1680000">
                          <a:off x="265" y="2697"/>
                          <a:ext cx="1174" cy="636"/>
                        </a:xfrm>
                        <a:prstGeom prst="straightConnector1">
                          <a:avLst/>
                        </a:prstGeom>
                        <a:noFill/>
                        <a:ln cap="flat" cmpd="sng" w="9525">
                          <a:solidFill>
                            <a:schemeClr val="accent2"/>
                          </a:solidFill>
                          <a:prstDash val="solid"/>
                          <a:miter lim="800000"/>
                          <a:headEnd len="med" w="med" type="none"/>
                          <a:tailEnd len="med" w="med" type="none"/>
                        </a:ln>
                      </p:spPr>
                    </p:cxnSp>
                    <p:cxnSp>
                      <p:nvCxnSpPr>
                        <p:cNvPr id="92" name="Google Shape;92;p1"/>
                        <p:cNvCxnSpPr/>
                        <p:nvPr/>
                      </p:nvCxnSpPr>
                      <p:spPr>
                        <a:xfrm flipH="1" rot="1680000">
                          <a:off x="55" y="2632"/>
                          <a:ext cx="1431" cy="481"/>
                        </a:xfrm>
                        <a:prstGeom prst="straightConnector1">
                          <a:avLst/>
                        </a:prstGeom>
                        <a:noFill/>
                        <a:ln cap="flat" cmpd="sng" w="9525">
                          <a:solidFill>
                            <a:schemeClr val="accent2"/>
                          </a:solidFill>
                          <a:prstDash val="solid"/>
                          <a:miter lim="800000"/>
                          <a:headEnd len="med" w="med" type="none"/>
                          <a:tailEnd len="med" w="med" type="none"/>
                        </a:ln>
                      </p:spPr>
                    </p:cxnSp>
                    <p:cxnSp>
                      <p:nvCxnSpPr>
                        <p:cNvPr id="93" name="Google Shape;93;p1"/>
                        <p:cNvCxnSpPr/>
                        <p:nvPr/>
                      </p:nvCxnSpPr>
                      <p:spPr>
                        <a:xfrm flipH="1" rot="1680000">
                          <a:off x="-1" y="2607"/>
                          <a:ext cx="1513" cy="371"/>
                        </a:xfrm>
                        <a:prstGeom prst="straightConnector1">
                          <a:avLst/>
                        </a:prstGeom>
                        <a:noFill/>
                        <a:ln cap="flat" cmpd="sng" w="9525">
                          <a:solidFill>
                            <a:schemeClr val="accent2"/>
                          </a:solidFill>
                          <a:prstDash val="solid"/>
                          <a:miter lim="800000"/>
                          <a:headEnd len="med" w="med" type="none"/>
                          <a:tailEnd len="med" w="med" type="none"/>
                        </a:ln>
                      </p:spPr>
                    </p:cxnSp>
                    <p:cxnSp>
                      <p:nvCxnSpPr>
                        <p:cNvPr id="94" name="Google Shape;94;p1"/>
                        <p:cNvCxnSpPr/>
                        <p:nvPr/>
                      </p:nvCxnSpPr>
                      <p:spPr>
                        <a:xfrm flipH="1" rot="1680000">
                          <a:off x="-72" y="2570"/>
                          <a:ext cx="1648" cy="107"/>
                        </a:xfrm>
                        <a:prstGeom prst="straightConnector1">
                          <a:avLst/>
                        </a:prstGeom>
                        <a:noFill/>
                        <a:ln cap="flat" cmpd="sng" w="9525">
                          <a:solidFill>
                            <a:schemeClr val="accent2"/>
                          </a:solidFill>
                          <a:prstDash val="solid"/>
                          <a:miter lim="800000"/>
                          <a:headEnd len="med" w="med" type="none"/>
                          <a:tailEnd len="med" w="med" type="none"/>
                        </a:ln>
                      </p:spPr>
                    </p:cxnSp>
                    <p:cxnSp>
                      <p:nvCxnSpPr>
                        <p:cNvPr id="95" name="Google Shape;95;p1"/>
                        <p:cNvCxnSpPr/>
                        <p:nvPr/>
                      </p:nvCxnSpPr>
                      <p:spPr>
                        <a:xfrm rot="-9180000">
                          <a:off x="-237" y="1095"/>
                          <a:ext cx="2219" cy="1364"/>
                        </a:xfrm>
                        <a:prstGeom prst="straightConnector1">
                          <a:avLst/>
                        </a:prstGeom>
                        <a:noFill/>
                        <a:ln cap="flat" cmpd="sng" w="9525">
                          <a:solidFill>
                            <a:schemeClr val="accent2"/>
                          </a:solidFill>
                          <a:prstDash val="solid"/>
                          <a:miter lim="800000"/>
                          <a:headEnd len="med" w="med" type="none"/>
                          <a:tailEnd len="med" w="med" type="none"/>
                        </a:ln>
                      </p:spPr>
                    </p:cxnSp>
                    <p:cxnSp>
                      <p:nvCxnSpPr>
                        <p:cNvPr id="96" name="Google Shape;96;p1"/>
                        <p:cNvCxnSpPr/>
                        <p:nvPr/>
                      </p:nvCxnSpPr>
                      <p:spPr>
                        <a:xfrm rot="-9180000">
                          <a:off x="-43" y="962"/>
                          <a:ext cx="2071" cy="1541"/>
                        </a:xfrm>
                        <a:prstGeom prst="straightConnector1">
                          <a:avLst/>
                        </a:prstGeom>
                        <a:noFill/>
                        <a:ln cap="flat" cmpd="sng" w="9525">
                          <a:solidFill>
                            <a:schemeClr val="accent2"/>
                          </a:solidFill>
                          <a:prstDash val="solid"/>
                          <a:miter lim="800000"/>
                          <a:headEnd len="med" w="med" type="none"/>
                          <a:tailEnd len="med" w="med" type="none"/>
                        </a:ln>
                      </p:spPr>
                    </p:cxnSp>
                    <p:cxnSp>
                      <p:nvCxnSpPr>
                        <p:cNvPr id="97" name="Google Shape;97;p1"/>
                        <p:cNvCxnSpPr/>
                        <p:nvPr/>
                      </p:nvCxnSpPr>
                      <p:spPr>
                        <a:xfrm rot="-9180000">
                          <a:off x="418" y="826"/>
                          <a:ext cx="1672" cy="1780"/>
                        </a:xfrm>
                        <a:prstGeom prst="straightConnector1">
                          <a:avLst/>
                        </a:prstGeom>
                        <a:noFill/>
                        <a:ln cap="flat" cmpd="sng" w="9525">
                          <a:solidFill>
                            <a:schemeClr val="accent2"/>
                          </a:solidFill>
                          <a:prstDash val="solid"/>
                          <a:miter lim="800000"/>
                          <a:headEnd len="med" w="med" type="none"/>
                          <a:tailEnd len="med" w="med" type="none"/>
                        </a:ln>
                      </p:spPr>
                    </p:cxnSp>
                    <p:cxnSp>
                      <p:nvCxnSpPr>
                        <p:cNvPr id="98" name="Google Shape;98;p1"/>
                        <p:cNvCxnSpPr/>
                        <p:nvPr/>
                      </p:nvCxnSpPr>
                      <p:spPr>
                        <a:xfrm rot="-9180000">
                          <a:off x="634" y="808"/>
                          <a:ext cx="1473" cy="1852"/>
                        </a:xfrm>
                        <a:prstGeom prst="straightConnector1">
                          <a:avLst/>
                        </a:prstGeom>
                        <a:noFill/>
                        <a:ln cap="flat" cmpd="sng" w="9525">
                          <a:solidFill>
                            <a:schemeClr val="accent2"/>
                          </a:solidFill>
                          <a:prstDash val="solid"/>
                          <a:miter lim="800000"/>
                          <a:headEnd len="med" w="med" type="none"/>
                          <a:tailEnd len="med" w="med" type="none"/>
                        </a:ln>
                      </p:spPr>
                    </p:cxnSp>
                    <p:cxnSp>
                      <p:nvCxnSpPr>
                        <p:cNvPr id="99" name="Google Shape;99;p1"/>
                        <p:cNvCxnSpPr/>
                        <p:nvPr/>
                      </p:nvCxnSpPr>
                      <p:spPr>
                        <a:xfrm rot="-9180000">
                          <a:off x="1094" y="827"/>
                          <a:ext cx="1030" cy="1945"/>
                        </a:xfrm>
                        <a:prstGeom prst="straightConnector1">
                          <a:avLst/>
                        </a:prstGeom>
                        <a:noFill/>
                        <a:ln cap="flat" cmpd="sng" w="9525">
                          <a:solidFill>
                            <a:schemeClr val="accent2"/>
                          </a:solidFill>
                          <a:prstDash val="solid"/>
                          <a:miter lim="800000"/>
                          <a:headEnd len="med" w="med" type="none"/>
                          <a:tailEnd len="med" w="med" type="none"/>
                        </a:ln>
                      </p:spPr>
                    </p:cxnSp>
                    <p:cxnSp>
                      <p:nvCxnSpPr>
                        <p:cNvPr id="100" name="Google Shape;100;p1"/>
                        <p:cNvCxnSpPr/>
                        <p:nvPr/>
                      </p:nvCxnSpPr>
                      <p:spPr>
                        <a:xfrm rot="-9180000">
                          <a:off x="1302" y="857"/>
                          <a:ext cx="829" cy="1970"/>
                        </a:xfrm>
                        <a:prstGeom prst="straightConnector1">
                          <a:avLst/>
                        </a:prstGeom>
                        <a:noFill/>
                        <a:ln cap="flat" cmpd="sng" w="9525">
                          <a:solidFill>
                            <a:schemeClr val="accent2"/>
                          </a:solidFill>
                          <a:prstDash val="solid"/>
                          <a:miter lim="800000"/>
                          <a:headEnd len="med" w="med" type="none"/>
                          <a:tailEnd len="med" w="med" type="none"/>
                        </a:ln>
                      </p:spPr>
                    </p:cxnSp>
                    <p:cxnSp>
                      <p:nvCxnSpPr>
                        <p:cNvPr id="101" name="Google Shape;101;p1"/>
                        <p:cNvCxnSpPr/>
                        <p:nvPr/>
                      </p:nvCxnSpPr>
                      <p:spPr>
                        <a:xfrm rot="-9180000">
                          <a:off x="1496" y="901"/>
                          <a:ext cx="633" cy="1978"/>
                        </a:xfrm>
                        <a:prstGeom prst="straightConnector1">
                          <a:avLst/>
                        </a:prstGeom>
                        <a:noFill/>
                        <a:ln cap="flat" cmpd="sng" w="9525">
                          <a:solidFill>
                            <a:schemeClr val="accent2"/>
                          </a:solidFill>
                          <a:prstDash val="solid"/>
                          <a:miter lim="800000"/>
                          <a:headEnd len="med" w="med" type="none"/>
                          <a:tailEnd len="med" w="med" type="none"/>
                        </a:ln>
                      </p:spPr>
                    </p:cxnSp>
                    <p:cxnSp>
                      <p:nvCxnSpPr>
                        <p:cNvPr id="102" name="Google Shape;102;p1"/>
                        <p:cNvCxnSpPr/>
                        <p:nvPr/>
                      </p:nvCxnSpPr>
                      <p:spPr>
                        <a:xfrm rot="-9180000">
                          <a:off x="1679" y="952"/>
                          <a:ext cx="447" cy="1978"/>
                        </a:xfrm>
                        <a:prstGeom prst="straightConnector1">
                          <a:avLst/>
                        </a:prstGeom>
                        <a:noFill/>
                        <a:ln cap="flat" cmpd="sng" w="9525">
                          <a:solidFill>
                            <a:schemeClr val="accent2"/>
                          </a:solidFill>
                          <a:prstDash val="solid"/>
                          <a:miter lim="800000"/>
                          <a:headEnd len="med" w="med" type="none"/>
                          <a:tailEnd len="med" w="med" type="none"/>
                        </a:ln>
                      </p:spPr>
                    </p:cxnSp>
                    <p:cxnSp>
                      <p:nvCxnSpPr>
                        <p:cNvPr id="103" name="Google Shape;103;p1"/>
                        <p:cNvCxnSpPr/>
                        <p:nvPr/>
                      </p:nvCxnSpPr>
                      <p:spPr>
                        <a:xfrm rot="-9180000">
                          <a:off x="1859" y="1013"/>
                          <a:ext cx="261" cy="1962"/>
                        </a:xfrm>
                        <a:prstGeom prst="straightConnector1">
                          <a:avLst/>
                        </a:prstGeom>
                        <a:noFill/>
                        <a:ln cap="flat" cmpd="sng" w="9525">
                          <a:solidFill>
                            <a:schemeClr val="accent2"/>
                          </a:solidFill>
                          <a:prstDash val="solid"/>
                          <a:miter lim="800000"/>
                          <a:headEnd len="med" w="med" type="none"/>
                          <a:tailEnd len="med" w="med" type="none"/>
                        </a:ln>
                      </p:spPr>
                    </p:cxnSp>
                  </p:grpSp>
                </p:grpSp>
              </p:grpSp>
            </p:grpSp>
          </p:grpSp>
          <p:grpSp>
            <p:nvGrpSpPr>
              <p:cNvPr id="104" name="Google Shape;104;p1"/>
              <p:cNvGrpSpPr/>
              <p:nvPr/>
            </p:nvGrpSpPr>
            <p:grpSpPr>
              <a:xfrm>
                <a:off x="402" y="1386"/>
                <a:ext cx="3162" cy="2934"/>
                <a:chOff x="2" y="1386"/>
                <a:chExt cx="3162" cy="2934"/>
              </a:xfrm>
            </p:grpSpPr>
            <p:cxnSp>
              <p:nvCxnSpPr>
                <p:cNvPr id="105" name="Google Shape;105;p1"/>
                <p:cNvCxnSpPr/>
                <p:nvPr/>
              </p:nvCxnSpPr>
              <p:spPr>
                <a:xfrm flipH="1" rot="-9120000">
                  <a:off x="2057" y="1454"/>
                  <a:ext cx="732" cy="1778"/>
                </a:xfrm>
                <a:prstGeom prst="straightConnector1">
                  <a:avLst/>
                </a:prstGeom>
                <a:noFill/>
                <a:ln cap="flat" cmpd="sng" w="9525">
                  <a:solidFill>
                    <a:schemeClr val="accent2"/>
                  </a:solidFill>
                  <a:prstDash val="solid"/>
                  <a:miter lim="800000"/>
                  <a:headEnd len="med" w="med" type="none"/>
                  <a:tailEnd len="med" w="med" type="none"/>
                </a:ln>
              </p:spPr>
            </p:cxnSp>
            <p:cxnSp>
              <p:nvCxnSpPr>
                <p:cNvPr id="106" name="Google Shape;106;p1"/>
                <p:cNvCxnSpPr/>
                <p:nvPr/>
              </p:nvCxnSpPr>
              <p:spPr>
                <a:xfrm rot="10800000">
                  <a:off x="870" y="3854"/>
                  <a:ext cx="223" cy="463"/>
                </a:xfrm>
                <a:prstGeom prst="straightConnector1">
                  <a:avLst/>
                </a:prstGeom>
                <a:noFill/>
                <a:ln cap="flat" cmpd="sng" w="19050">
                  <a:solidFill>
                    <a:schemeClr val="accent2"/>
                  </a:solidFill>
                  <a:prstDash val="solid"/>
                  <a:miter lim="800000"/>
                  <a:headEnd len="med" w="med" type="none"/>
                  <a:tailEnd len="med" w="med" type="none"/>
                </a:ln>
              </p:spPr>
            </p:cxnSp>
            <p:grpSp>
              <p:nvGrpSpPr>
                <p:cNvPr id="107" name="Google Shape;107;p1"/>
                <p:cNvGrpSpPr/>
                <p:nvPr/>
              </p:nvGrpSpPr>
              <p:grpSpPr>
                <a:xfrm>
                  <a:off x="2" y="2738"/>
                  <a:ext cx="1317" cy="1582"/>
                  <a:chOff x="2" y="2738"/>
                  <a:chExt cx="1317" cy="1582"/>
                </a:xfrm>
              </p:grpSpPr>
              <p:cxnSp>
                <p:nvCxnSpPr>
                  <p:cNvPr id="108" name="Google Shape;108;p1"/>
                  <p:cNvCxnSpPr/>
                  <p:nvPr/>
                </p:nvCxnSpPr>
                <p:spPr>
                  <a:xfrm flipH="1">
                    <a:off x="697" y="3855"/>
                    <a:ext cx="173" cy="187"/>
                  </a:xfrm>
                  <a:prstGeom prst="straightConnector1">
                    <a:avLst/>
                  </a:prstGeom>
                  <a:noFill/>
                  <a:ln cap="flat" cmpd="sng" w="19050">
                    <a:solidFill>
                      <a:schemeClr val="accent2"/>
                    </a:solidFill>
                    <a:prstDash val="solid"/>
                    <a:miter lim="800000"/>
                    <a:headEnd len="med" w="med" type="none"/>
                    <a:tailEnd len="med" w="med" type="none"/>
                  </a:ln>
                </p:spPr>
              </p:cxnSp>
              <p:sp>
                <p:nvSpPr>
                  <p:cNvPr id="109" name="Google Shape;109;p1"/>
                  <p:cNvSpPr/>
                  <p:nvPr/>
                </p:nvSpPr>
                <p:spPr>
                  <a:xfrm>
                    <a:off x="2" y="3218"/>
                    <a:ext cx="1006" cy="1102"/>
                  </a:xfrm>
                  <a:custGeom>
                    <a:rect b="b" l="l" r="r" t="t"/>
                    <a:pathLst>
                      <a:path extrusionOk="0" h="1102" w="1006">
                        <a:moveTo>
                          <a:pt x="1006" y="1102"/>
                        </a:moveTo>
                        <a:lnTo>
                          <a:pt x="696" y="823"/>
                        </a:lnTo>
                        <a:lnTo>
                          <a:pt x="333" y="447"/>
                        </a:lnTo>
                        <a:lnTo>
                          <a:pt x="51" y="76"/>
                        </a:lnTo>
                        <a:lnTo>
                          <a:pt x="0" y="0"/>
                        </a:lnTo>
                      </a:path>
                    </a:pathLst>
                  </a:custGeom>
                  <a:noFill/>
                  <a:ln cap="flat" cmpd="sng" w="19050">
                    <a:solidFill>
                      <a:schemeClr val="accent2"/>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110" name="Google Shape;110;p1"/>
                  <p:cNvCxnSpPr/>
                  <p:nvPr/>
                </p:nvCxnSpPr>
                <p:spPr>
                  <a:xfrm flipH="1">
                    <a:off x="1242" y="4231"/>
                    <a:ext cx="77" cy="88"/>
                  </a:xfrm>
                  <a:prstGeom prst="straightConnector1">
                    <a:avLst/>
                  </a:prstGeom>
                  <a:noFill/>
                  <a:ln cap="flat" cmpd="sng" w="19050">
                    <a:solidFill>
                      <a:schemeClr val="accent2"/>
                    </a:solidFill>
                    <a:prstDash val="solid"/>
                    <a:miter lim="800000"/>
                    <a:headEnd len="med" w="med" type="none"/>
                    <a:tailEnd len="med" w="med" type="none"/>
                  </a:ln>
                </p:spPr>
              </p:cxnSp>
              <p:cxnSp>
                <p:nvCxnSpPr>
                  <p:cNvPr id="111" name="Google Shape;111;p1"/>
                  <p:cNvCxnSpPr/>
                  <p:nvPr/>
                </p:nvCxnSpPr>
                <p:spPr>
                  <a:xfrm rot="10800000">
                    <a:off x="340" y="3668"/>
                    <a:ext cx="532" cy="185"/>
                  </a:xfrm>
                  <a:prstGeom prst="straightConnector1">
                    <a:avLst/>
                  </a:prstGeom>
                  <a:noFill/>
                  <a:ln cap="flat" cmpd="sng" w="19050">
                    <a:solidFill>
                      <a:schemeClr val="accent2"/>
                    </a:solidFill>
                    <a:prstDash val="solid"/>
                    <a:miter lim="800000"/>
                    <a:headEnd len="med" w="med" type="none"/>
                    <a:tailEnd len="med" w="med" type="none"/>
                  </a:ln>
                </p:spPr>
              </p:cxnSp>
              <p:cxnSp>
                <p:nvCxnSpPr>
                  <p:cNvPr id="112" name="Google Shape;112;p1"/>
                  <p:cNvCxnSpPr/>
                  <p:nvPr/>
                </p:nvCxnSpPr>
                <p:spPr>
                  <a:xfrm rot="10800000">
                    <a:off x="237" y="3101"/>
                    <a:ext cx="101" cy="567"/>
                  </a:xfrm>
                  <a:prstGeom prst="straightConnector1">
                    <a:avLst/>
                  </a:prstGeom>
                  <a:noFill/>
                  <a:ln cap="flat" cmpd="sng" w="19050">
                    <a:solidFill>
                      <a:schemeClr val="accent2"/>
                    </a:solidFill>
                    <a:prstDash val="solid"/>
                    <a:miter lim="800000"/>
                    <a:headEnd len="med" w="med" type="none"/>
                    <a:tailEnd len="med" w="med" type="none"/>
                  </a:ln>
                </p:spPr>
              </p:cxnSp>
              <p:cxnSp>
                <p:nvCxnSpPr>
                  <p:cNvPr id="113" name="Google Shape;113;p1"/>
                  <p:cNvCxnSpPr/>
                  <p:nvPr/>
                </p:nvCxnSpPr>
                <p:spPr>
                  <a:xfrm rot="10800000">
                    <a:off x="2" y="3009"/>
                    <a:ext cx="235" cy="92"/>
                  </a:xfrm>
                  <a:prstGeom prst="straightConnector1">
                    <a:avLst/>
                  </a:prstGeom>
                  <a:noFill/>
                  <a:ln cap="flat" cmpd="sng" w="19050">
                    <a:solidFill>
                      <a:schemeClr val="accent2"/>
                    </a:solidFill>
                    <a:prstDash val="solid"/>
                    <a:miter lim="800000"/>
                    <a:headEnd len="med" w="med" type="none"/>
                    <a:tailEnd len="med" w="med" type="none"/>
                  </a:ln>
                </p:spPr>
              </p:cxnSp>
              <p:cxnSp>
                <p:nvCxnSpPr>
                  <p:cNvPr id="114" name="Google Shape;114;p1"/>
                  <p:cNvCxnSpPr/>
                  <p:nvPr/>
                </p:nvCxnSpPr>
                <p:spPr>
                  <a:xfrm flipH="1" rot="10800000">
                    <a:off x="54" y="3101"/>
                    <a:ext cx="182" cy="194"/>
                  </a:xfrm>
                  <a:prstGeom prst="straightConnector1">
                    <a:avLst/>
                  </a:prstGeom>
                  <a:noFill/>
                  <a:ln cap="flat" cmpd="sng" w="19050">
                    <a:solidFill>
                      <a:schemeClr val="accent2"/>
                    </a:solidFill>
                    <a:prstDash val="solid"/>
                    <a:miter lim="800000"/>
                    <a:headEnd len="med" w="med" type="none"/>
                    <a:tailEnd len="med" w="med" type="none"/>
                  </a:ln>
                </p:spPr>
              </p:cxnSp>
              <p:cxnSp>
                <p:nvCxnSpPr>
                  <p:cNvPr id="115" name="Google Shape;115;p1"/>
                  <p:cNvCxnSpPr/>
                  <p:nvPr/>
                </p:nvCxnSpPr>
                <p:spPr>
                  <a:xfrm flipH="1">
                    <a:off x="336" y="3476"/>
                    <a:ext cx="176" cy="192"/>
                  </a:xfrm>
                  <a:prstGeom prst="straightConnector1">
                    <a:avLst/>
                  </a:prstGeom>
                  <a:noFill/>
                  <a:ln cap="flat" cmpd="sng" w="19050">
                    <a:solidFill>
                      <a:schemeClr val="accent2"/>
                    </a:solidFill>
                    <a:prstDash val="solid"/>
                    <a:miter lim="800000"/>
                    <a:headEnd len="med" w="med" type="none"/>
                    <a:tailEnd len="med" w="med" type="none"/>
                  </a:ln>
                </p:spPr>
              </p:cxnSp>
              <p:cxnSp>
                <p:nvCxnSpPr>
                  <p:cNvPr id="116" name="Google Shape;116;p1"/>
                  <p:cNvCxnSpPr/>
                  <p:nvPr/>
                </p:nvCxnSpPr>
                <p:spPr>
                  <a:xfrm flipH="1" rot="10800000">
                    <a:off x="3" y="2738"/>
                    <a:ext cx="14" cy="23"/>
                  </a:xfrm>
                  <a:prstGeom prst="straightConnector1">
                    <a:avLst/>
                  </a:prstGeom>
                  <a:noFill/>
                  <a:ln cap="flat" cmpd="sng" w="19050">
                    <a:solidFill>
                      <a:schemeClr val="accent2"/>
                    </a:solidFill>
                    <a:prstDash val="solid"/>
                    <a:miter lim="800000"/>
                    <a:headEnd len="med" w="med" type="none"/>
                    <a:tailEnd len="med" w="med" type="none"/>
                  </a:ln>
                </p:spPr>
              </p:cxnSp>
            </p:grpSp>
          </p:grpSp>
        </p:grpSp>
        <p:grpSp>
          <p:nvGrpSpPr>
            <p:cNvPr id="117" name="Google Shape;117;p1"/>
            <p:cNvGrpSpPr/>
            <p:nvPr/>
          </p:nvGrpSpPr>
          <p:grpSpPr>
            <a:xfrm>
              <a:off x="16" y="1326"/>
              <a:ext cx="3289" cy="2948"/>
              <a:chOff x="16" y="1326"/>
              <a:chExt cx="3289" cy="2948"/>
            </a:xfrm>
          </p:grpSpPr>
          <p:sp>
            <p:nvSpPr>
              <p:cNvPr id="118" name="Google Shape;118;p1"/>
              <p:cNvSpPr/>
              <p:nvPr/>
            </p:nvSpPr>
            <p:spPr>
              <a:xfrm>
                <a:off x="16" y="2656"/>
                <a:ext cx="1440" cy="1618"/>
              </a:xfrm>
              <a:custGeom>
                <a:rect b="b" l="l" r="r" t="t"/>
                <a:pathLst>
                  <a:path extrusionOk="0" h="1618" w="1435">
                    <a:moveTo>
                      <a:pt x="873" y="1150"/>
                    </a:moveTo>
                    <a:lnTo>
                      <a:pt x="741" y="1019"/>
                    </a:lnTo>
                    <a:lnTo>
                      <a:pt x="610" y="875"/>
                    </a:lnTo>
                    <a:lnTo>
                      <a:pt x="490" y="737"/>
                    </a:lnTo>
                    <a:lnTo>
                      <a:pt x="377" y="593"/>
                    </a:lnTo>
                    <a:lnTo>
                      <a:pt x="275" y="443"/>
                    </a:lnTo>
                    <a:lnTo>
                      <a:pt x="173" y="299"/>
                    </a:lnTo>
                    <a:lnTo>
                      <a:pt x="84" y="149"/>
                    </a:lnTo>
                    <a:lnTo>
                      <a:pt x="0" y="0"/>
                    </a:lnTo>
                    <a:lnTo>
                      <a:pt x="0" y="11"/>
                    </a:lnTo>
                    <a:lnTo>
                      <a:pt x="84" y="155"/>
                    </a:lnTo>
                    <a:lnTo>
                      <a:pt x="173" y="305"/>
                    </a:lnTo>
                    <a:lnTo>
                      <a:pt x="269" y="449"/>
                    </a:lnTo>
                    <a:lnTo>
                      <a:pt x="377" y="593"/>
                    </a:lnTo>
                    <a:lnTo>
                      <a:pt x="490" y="737"/>
                    </a:lnTo>
                    <a:lnTo>
                      <a:pt x="610" y="881"/>
                    </a:lnTo>
                    <a:lnTo>
                      <a:pt x="735" y="1019"/>
                    </a:lnTo>
                    <a:lnTo>
                      <a:pt x="873" y="1150"/>
                    </a:lnTo>
                    <a:lnTo>
                      <a:pt x="1010" y="1276"/>
                    </a:lnTo>
                    <a:lnTo>
                      <a:pt x="1148" y="1396"/>
                    </a:lnTo>
                    <a:lnTo>
                      <a:pt x="1286" y="1510"/>
                    </a:lnTo>
                    <a:lnTo>
                      <a:pt x="1429" y="1618"/>
                    </a:lnTo>
                    <a:lnTo>
                      <a:pt x="1435" y="1618"/>
                    </a:lnTo>
                    <a:lnTo>
                      <a:pt x="1292" y="1510"/>
                    </a:lnTo>
                    <a:lnTo>
                      <a:pt x="1154" y="1396"/>
                    </a:lnTo>
                    <a:lnTo>
                      <a:pt x="1010" y="1276"/>
                    </a:lnTo>
                    <a:lnTo>
                      <a:pt x="873" y="1150"/>
                    </a:lnTo>
                    <a:lnTo>
                      <a:pt x="873" y="115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9" name="Google Shape;119;p1"/>
              <p:cNvSpPr/>
              <p:nvPr/>
            </p:nvSpPr>
            <p:spPr>
              <a:xfrm>
                <a:off x="16" y="2260"/>
                <a:ext cx="1673" cy="2014"/>
              </a:xfrm>
              <a:custGeom>
                <a:rect b="b" l="l" r="r" t="t"/>
                <a:pathLst>
                  <a:path extrusionOk="0" h="2014" w="1668">
                    <a:moveTo>
                      <a:pt x="957" y="1463"/>
                    </a:moveTo>
                    <a:lnTo>
                      <a:pt x="789" y="1289"/>
                    </a:lnTo>
                    <a:lnTo>
                      <a:pt x="634" y="1115"/>
                    </a:lnTo>
                    <a:lnTo>
                      <a:pt x="490" y="929"/>
                    </a:lnTo>
                    <a:lnTo>
                      <a:pt x="365" y="743"/>
                    </a:lnTo>
                    <a:lnTo>
                      <a:pt x="251" y="557"/>
                    </a:lnTo>
                    <a:lnTo>
                      <a:pt x="149" y="372"/>
                    </a:lnTo>
                    <a:lnTo>
                      <a:pt x="66" y="186"/>
                    </a:lnTo>
                    <a:lnTo>
                      <a:pt x="0" y="0"/>
                    </a:lnTo>
                    <a:lnTo>
                      <a:pt x="0" y="12"/>
                    </a:lnTo>
                    <a:lnTo>
                      <a:pt x="66" y="198"/>
                    </a:lnTo>
                    <a:lnTo>
                      <a:pt x="149" y="384"/>
                    </a:lnTo>
                    <a:lnTo>
                      <a:pt x="251" y="569"/>
                    </a:lnTo>
                    <a:lnTo>
                      <a:pt x="365" y="755"/>
                    </a:lnTo>
                    <a:lnTo>
                      <a:pt x="490" y="935"/>
                    </a:lnTo>
                    <a:lnTo>
                      <a:pt x="634" y="1115"/>
                    </a:lnTo>
                    <a:lnTo>
                      <a:pt x="789" y="1295"/>
                    </a:lnTo>
                    <a:lnTo>
                      <a:pt x="957" y="1463"/>
                    </a:lnTo>
                    <a:lnTo>
                      <a:pt x="1130" y="1618"/>
                    </a:lnTo>
                    <a:lnTo>
                      <a:pt x="1303" y="1762"/>
                    </a:lnTo>
                    <a:lnTo>
                      <a:pt x="1483" y="1894"/>
                    </a:lnTo>
                    <a:lnTo>
                      <a:pt x="1662" y="2014"/>
                    </a:lnTo>
                    <a:lnTo>
                      <a:pt x="1668" y="2014"/>
                    </a:lnTo>
                    <a:lnTo>
                      <a:pt x="1483" y="1894"/>
                    </a:lnTo>
                    <a:lnTo>
                      <a:pt x="1303" y="1762"/>
                    </a:lnTo>
                    <a:lnTo>
                      <a:pt x="1130" y="1618"/>
                    </a:lnTo>
                    <a:lnTo>
                      <a:pt x="957" y="1463"/>
                    </a:lnTo>
                    <a:lnTo>
                      <a:pt x="957" y="1463"/>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0" name="Google Shape;120;p1"/>
              <p:cNvSpPr/>
              <p:nvPr/>
            </p:nvSpPr>
            <p:spPr>
              <a:xfrm rot="-2520000">
                <a:off x="1988" y="1919"/>
                <a:ext cx="1353" cy="17"/>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1" name="Google Shape;121;p1"/>
              <p:cNvSpPr/>
              <p:nvPr/>
            </p:nvSpPr>
            <p:spPr>
              <a:xfrm rot="-5100000">
                <a:off x="1964" y="2613"/>
                <a:ext cx="2217" cy="17"/>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2" name="Google Shape;122;p1"/>
              <p:cNvSpPr/>
              <p:nvPr/>
            </p:nvSpPr>
            <p:spPr>
              <a:xfrm rot="-3420000">
                <a:off x="1018" y="2694"/>
                <a:ext cx="2678" cy="17"/>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3" name="Google Shape;123;p1"/>
              <p:cNvSpPr/>
              <p:nvPr/>
            </p:nvSpPr>
            <p:spPr>
              <a:xfrm rot="-840000">
                <a:off x="688" y="1748"/>
                <a:ext cx="2390" cy="17"/>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24" name="Google Shape;124;p1"/>
              <p:cNvGrpSpPr/>
              <p:nvPr/>
            </p:nvGrpSpPr>
            <p:grpSpPr>
              <a:xfrm>
                <a:off x="2993" y="1326"/>
                <a:ext cx="312" cy="311"/>
                <a:chOff x="2967" y="1265"/>
                <a:chExt cx="442" cy="441"/>
              </a:xfrm>
            </p:grpSpPr>
            <p:sp>
              <p:nvSpPr>
                <p:cNvPr id="125" name="Google Shape;125;p1"/>
                <p:cNvSpPr/>
                <p:nvPr/>
              </p:nvSpPr>
              <p:spPr>
                <a:xfrm rot="2820000">
                  <a:off x="2981" y="1467"/>
                  <a:ext cx="282" cy="161"/>
                </a:xfrm>
                <a:prstGeom prst="ellipse">
                  <a:avLst/>
                </a:prstGeom>
                <a:gradFill>
                  <a:gsLst>
                    <a:gs pos="0">
                      <a:schemeClr val="accent2"/>
                    </a:gs>
                    <a:gs pos="100000">
                      <a:srgbClr val="8E6D6D"/>
                    </a:gs>
                  </a:gsLst>
                  <a:lin ang="5400000"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6" name="Google Shape;126;p1"/>
                <p:cNvSpPr/>
                <p:nvPr/>
              </p:nvSpPr>
              <p:spPr>
                <a:xfrm>
                  <a:off x="3070" y="1374"/>
                  <a:ext cx="227" cy="222"/>
                </a:xfrm>
                <a:custGeom>
                  <a:rect b="b" l="l" r="r" t="t"/>
                  <a:pathLst>
                    <a:path extrusionOk="0" h="222" w="227">
                      <a:moveTo>
                        <a:pt x="227" y="134"/>
                      </a:moveTo>
                      <a:lnTo>
                        <a:pt x="203" y="144"/>
                      </a:lnTo>
                      <a:lnTo>
                        <a:pt x="179" y="138"/>
                      </a:lnTo>
                      <a:lnTo>
                        <a:pt x="149" y="126"/>
                      </a:lnTo>
                      <a:lnTo>
                        <a:pt x="126" y="102"/>
                      </a:lnTo>
                      <a:lnTo>
                        <a:pt x="102" y="72"/>
                      </a:lnTo>
                      <a:lnTo>
                        <a:pt x="84" y="48"/>
                      </a:lnTo>
                      <a:lnTo>
                        <a:pt x="78" y="24"/>
                      </a:lnTo>
                      <a:lnTo>
                        <a:pt x="84" y="0"/>
                      </a:lnTo>
                      <a:lnTo>
                        <a:pt x="84" y="0"/>
                      </a:lnTo>
                      <a:lnTo>
                        <a:pt x="78" y="0"/>
                      </a:lnTo>
                      <a:lnTo>
                        <a:pt x="18" y="60"/>
                      </a:lnTo>
                      <a:lnTo>
                        <a:pt x="0" y="90"/>
                      </a:lnTo>
                      <a:lnTo>
                        <a:pt x="0" y="120"/>
                      </a:lnTo>
                      <a:lnTo>
                        <a:pt x="12" y="156"/>
                      </a:lnTo>
                      <a:lnTo>
                        <a:pt x="36" y="192"/>
                      </a:lnTo>
                      <a:lnTo>
                        <a:pt x="66" y="216"/>
                      </a:lnTo>
                      <a:lnTo>
                        <a:pt x="96" y="222"/>
                      </a:lnTo>
                      <a:lnTo>
                        <a:pt x="126" y="222"/>
                      </a:lnTo>
                      <a:lnTo>
                        <a:pt x="155" y="210"/>
                      </a:lnTo>
                      <a:lnTo>
                        <a:pt x="227" y="138"/>
                      </a:lnTo>
                      <a:lnTo>
                        <a:pt x="227" y="134"/>
                      </a:lnTo>
                      <a:close/>
                    </a:path>
                  </a:pathLst>
                </a:custGeom>
                <a:gradFill>
                  <a:gsLst>
                    <a:gs pos="0">
                      <a:schemeClr val="accent2"/>
                    </a:gs>
                    <a:gs pos="100000">
                      <a:srgbClr val="8E6D6D"/>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7" name="Google Shape;127;p1"/>
                <p:cNvSpPr/>
                <p:nvPr/>
              </p:nvSpPr>
              <p:spPr>
                <a:xfrm>
                  <a:off x="3144" y="1365"/>
                  <a:ext cx="163" cy="155"/>
                </a:xfrm>
                <a:custGeom>
                  <a:rect b="b" l="l" r="r" t="t"/>
                  <a:pathLst>
                    <a:path extrusionOk="0" h="234" w="233">
                      <a:moveTo>
                        <a:pt x="221" y="216"/>
                      </a:moveTo>
                      <a:lnTo>
                        <a:pt x="192" y="234"/>
                      </a:lnTo>
                      <a:lnTo>
                        <a:pt x="150" y="234"/>
                      </a:lnTo>
                      <a:lnTo>
                        <a:pt x="102" y="210"/>
                      </a:lnTo>
                      <a:lnTo>
                        <a:pt x="54" y="174"/>
                      </a:lnTo>
                      <a:lnTo>
                        <a:pt x="24" y="132"/>
                      </a:lnTo>
                      <a:lnTo>
                        <a:pt x="6" y="84"/>
                      </a:lnTo>
                      <a:lnTo>
                        <a:pt x="0" y="42"/>
                      </a:lnTo>
                      <a:lnTo>
                        <a:pt x="12" y="12"/>
                      </a:lnTo>
                      <a:lnTo>
                        <a:pt x="48" y="0"/>
                      </a:lnTo>
                      <a:lnTo>
                        <a:pt x="84" y="0"/>
                      </a:lnTo>
                      <a:lnTo>
                        <a:pt x="132" y="18"/>
                      </a:lnTo>
                      <a:lnTo>
                        <a:pt x="174" y="54"/>
                      </a:lnTo>
                      <a:lnTo>
                        <a:pt x="210" y="102"/>
                      </a:lnTo>
                      <a:lnTo>
                        <a:pt x="233" y="144"/>
                      </a:lnTo>
                      <a:lnTo>
                        <a:pt x="233" y="186"/>
                      </a:lnTo>
                      <a:lnTo>
                        <a:pt x="221" y="216"/>
                      </a:lnTo>
                      <a:lnTo>
                        <a:pt x="221" y="216"/>
                      </a:lnTo>
                      <a:close/>
                    </a:path>
                  </a:pathLst>
                </a:custGeom>
                <a:gradFill>
                  <a:gsLst>
                    <a:gs pos="0">
                      <a:schemeClr val="accent2"/>
                    </a:gs>
                    <a:gs pos="100000">
                      <a:srgbClr val="8E6D6D"/>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8" name="Google Shape;128;p1"/>
                <p:cNvSpPr/>
                <p:nvPr/>
              </p:nvSpPr>
              <p:spPr>
                <a:xfrm>
                  <a:off x="3202" y="1272"/>
                  <a:ext cx="203" cy="198"/>
                </a:xfrm>
                <a:custGeom>
                  <a:rect b="b" l="l" r="r" t="t"/>
                  <a:pathLst>
                    <a:path extrusionOk="0" h="198" w="203">
                      <a:moveTo>
                        <a:pt x="179" y="18"/>
                      </a:moveTo>
                      <a:lnTo>
                        <a:pt x="197" y="48"/>
                      </a:lnTo>
                      <a:lnTo>
                        <a:pt x="203" y="60"/>
                      </a:lnTo>
                      <a:lnTo>
                        <a:pt x="197" y="66"/>
                      </a:lnTo>
                      <a:lnTo>
                        <a:pt x="65" y="192"/>
                      </a:lnTo>
                      <a:lnTo>
                        <a:pt x="59" y="198"/>
                      </a:lnTo>
                      <a:lnTo>
                        <a:pt x="47" y="192"/>
                      </a:lnTo>
                      <a:lnTo>
                        <a:pt x="17" y="174"/>
                      </a:lnTo>
                      <a:lnTo>
                        <a:pt x="0" y="150"/>
                      </a:lnTo>
                      <a:lnTo>
                        <a:pt x="0" y="126"/>
                      </a:lnTo>
                      <a:lnTo>
                        <a:pt x="131" y="0"/>
                      </a:lnTo>
                      <a:lnTo>
                        <a:pt x="155" y="0"/>
                      </a:lnTo>
                      <a:lnTo>
                        <a:pt x="179" y="18"/>
                      </a:lnTo>
                      <a:lnTo>
                        <a:pt x="179" y="18"/>
                      </a:lnTo>
                      <a:close/>
                    </a:path>
                  </a:pathLst>
                </a:custGeom>
                <a:gradFill>
                  <a:gsLst>
                    <a:gs pos="0">
                      <a:schemeClr val="accent2"/>
                    </a:gs>
                    <a:gs pos="100000">
                      <a:srgbClr val="8E6D6D"/>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9" name="Google Shape;129;p1"/>
                <p:cNvSpPr/>
                <p:nvPr/>
              </p:nvSpPr>
              <p:spPr>
                <a:xfrm>
                  <a:off x="3330" y="1265"/>
                  <a:ext cx="79" cy="74"/>
                </a:xfrm>
                <a:custGeom>
                  <a:rect b="b" l="l" r="r" t="t"/>
                  <a:pathLst>
                    <a:path extrusionOk="0" h="234" w="233">
                      <a:moveTo>
                        <a:pt x="221" y="216"/>
                      </a:moveTo>
                      <a:lnTo>
                        <a:pt x="192" y="234"/>
                      </a:lnTo>
                      <a:lnTo>
                        <a:pt x="150" y="234"/>
                      </a:lnTo>
                      <a:lnTo>
                        <a:pt x="102" y="210"/>
                      </a:lnTo>
                      <a:lnTo>
                        <a:pt x="54" y="174"/>
                      </a:lnTo>
                      <a:lnTo>
                        <a:pt x="24" y="132"/>
                      </a:lnTo>
                      <a:lnTo>
                        <a:pt x="6" y="84"/>
                      </a:lnTo>
                      <a:lnTo>
                        <a:pt x="0" y="42"/>
                      </a:lnTo>
                      <a:lnTo>
                        <a:pt x="12" y="12"/>
                      </a:lnTo>
                      <a:lnTo>
                        <a:pt x="48" y="0"/>
                      </a:lnTo>
                      <a:lnTo>
                        <a:pt x="84" y="0"/>
                      </a:lnTo>
                      <a:lnTo>
                        <a:pt x="132" y="18"/>
                      </a:lnTo>
                      <a:lnTo>
                        <a:pt x="174" y="54"/>
                      </a:lnTo>
                      <a:lnTo>
                        <a:pt x="210" y="102"/>
                      </a:lnTo>
                      <a:lnTo>
                        <a:pt x="233" y="144"/>
                      </a:lnTo>
                      <a:lnTo>
                        <a:pt x="233" y="186"/>
                      </a:lnTo>
                      <a:lnTo>
                        <a:pt x="221" y="216"/>
                      </a:lnTo>
                      <a:lnTo>
                        <a:pt x="221" y="216"/>
                      </a:lnTo>
                      <a:close/>
                    </a:path>
                  </a:pathLst>
                </a:custGeom>
                <a:gradFill>
                  <a:gsLst>
                    <a:gs pos="0">
                      <a:schemeClr val="accent2"/>
                    </a:gs>
                    <a:gs pos="100000">
                      <a:srgbClr val="8E6D6D"/>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grpSp>
      <p:sp>
        <p:nvSpPr>
          <p:cNvPr id="130" name="Google Shape;130;p1"/>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200" u="none">
                <a:solidFill>
                  <a:schemeClr val="dk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1" name="Google Shape;131;p1"/>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marR="0" rtl="0" algn="ctr">
              <a:lnSpc>
                <a:spcPct val="100000"/>
              </a:lnSpc>
              <a:spcBef>
                <a:spcPts val="0"/>
              </a:spcBef>
              <a:spcAft>
                <a:spcPts val="0"/>
              </a:spcAft>
              <a:buSzPts val="1400"/>
              <a:buNone/>
              <a:defRPr b="0" i="0" sz="1200" u="none">
                <a:solidFill>
                  <a:schemeClr val="dk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2" name="Google Shape;132;p1"/>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rtl="0" algn="r">
              <a:lnSpc>
                <a:spcPct val="100000"/>
              </a:lnSpc>
              <a:spcBef>
                <a:spcPts val="0"/>
              </a:spcBef>
              <a:spcAft>
                <a:spcPts val="0"/>
              </a:spcAft>
              <a:buClr>
                <a:schemeClr val="dk1"/>
              </a:buClr>
              <a:buSzPts val="1200"/>
              <a:buFont typeface="Verdana"/>
              <a:buNone/>
              <a:defRPr b="0" i="0" sz="1200" u="none">
                <a:solidFill>
                  <a:schemeClr val="dk1"/>
                </a:solidFill>
                <a:latin typeface="Verdana"/>
                <a:ea typeface="Verdana"/>
                <a:cs typeface="Verdana"/>
                <a:sym typeface="Verdana"/>
              </a:defRPr>
            </a:lvl1pPr>
            <a:lvl2pPr indent="0" lvl="1" marL="0" marR="0" rtl="0" algn="r">
              <a:lnSpc>
                <a:spcPct val="100000"/>
              </a:lnSpc>
              <a:spcBef>
                <a:spcPts val="0"/>
              </a:spcBef>
              <a:spcAft>
                <a:spcPts val="0"/>
              </a:spcAft>
              <a:buClr>
                <a:schemeClr val="dk1"/>
              </a:buClr>
              <a:buSzPts val="1200"/>
              <a:buFont typeface="Verdana"/>
              <a:buNone/>
              <a:defRPr b="0" i="0" sz="1200" u="none">
                <a:solidFill>
                  <a:schemeClr val="dk1"/>
                </a:solidFill>
                <a:latin typeface="Verdana"/>
                <a:ea typeface="Verdana"/>
                <a:cs typeface="Verdana"/>
                <a:sym typeface="Verdana"/>
              </a:defRPr>
            </a:lvl2pPr>
            <a:lvl3pPr indent="0" lvl="2" marL="0" marR="0" rtl="0" algn="r">
              <a:lnSpc>
                <a:spcPct val="100000"/>
              </a:lnSpc>
              <a:spcBef>
                <a:spcPts val="0"/>
              </a:spcBef>
              <a:spcAft>
                <a:spcPts val="0"/>
              </a:spcAft>
              <a:buClr>
                <a:schemeClr val="dk1"/>
              </a:buClr>
              <a:buSzPts val="1200"/>
              <a:buFont typeface="Verdana"/>
              <a:buNone/>
              <a:defRPr b="0" i="0" sz="1200" u="none">
                <a:solidFill>
                  <a:schemeClr val="dk1"/>
                </a:solidFill>
                <a:latin typeface="Verdana"/>
                <a:ea typeface="Verdana"/>
                <a:cs typeface="Verdana"/>
                <a:sym typeface="Verdana"/>
              </a:defRPr>
            </a:lvl3pPr>
            <a:lvl4pPr indent="0" lvl="3" marL="0" marR="0" rtl="0" algn="r">
              <a:lnSpc>
                <a:spcPct val="100000"/>
              </a:lnSpc>
              <a:spcBef>
                <a:spcPts val="0"/>
              </a:spcBef>
              <a:spcAft>
                <a:spcPts val="0"/>
              </a:spcAft>
              <a:buClr>
                <a:schemeClr val="dk1"/>
              </a:buClr>
              <a:buSzPts val="1200"/>
              <a:buFont typeface="Verdana"/>
              <a:buNone/>
              <a:defRPr b="0" i="0" sz="1200" u="none">
                <a:solidFill>
                  <a:schemeClr val="dk1"/>
                </a:solidFill>
                <a:latin typeface="Verdana"/>
                <a:ea typeface="Verdana"/>
                <a:cs typeface="Verdana"/>
                <a:sym typeface="Verdana"/>
              </a:defRPr>
            </a:lvl4pPr>
            <a:lvl5pPr indent="0" lvl="4" marL="0" marR="0" rtl="0" algn="r">
              <a:lnSpc>
                <a:spcPct val="100000"/>
              </a:lnSpc>
              <a:spcBef>
                <a:spcPts val="0"/>
              </a:spcBef>
              <a:spcAft>
                <a:spcPts val="0"/>
              </a:spcAft>
              <a:buClr>
                <a:schemeClr val="dk1"/>
              </a:buClr>
              <a:buSzPts val="1200"/>
              <a:buFont typeface="Verdana"/>
              <a:buNone/>
              <a:defRPr b="0" i="0" sz="1200" u="none">
                <a:solidFill>
                  <a:schemeClr val="dk1"/>
                </a:solidFill>
                <a:latin typeface="Verdana"/>
                <a:ea typeface="Verdana"/>
                <a:cs typeface="Verdana"/>
                <a:sym typeface="Verdana"/>
              </a:defRPr>
            </a:lvl5pPr>
            <a:lvl6pPr indent="0" lvl="5" marL="0" marR="0" rtl="0" algn="r">
              <a:lnSpc>
                <a:spcPct val="100000"/>
              </a:lnSpc>
              <a:spcBef>
                <a:spcPts val="0"/>
              </a:spcBef>
              <a:spcAft>
                <a:spcPts val="0"/>
              </a:spcAft>
              <a:buClr>
                <a:schemeClr val="dk1"/>
              </a:buClr>
              <a:buSzPts val="1200"/>
              <a:buFont typeface="Verdana"/>
              <a:buNone/>
              <a:defRPr b="0" i="0" sz="1200" u="none">
                <a:solidFill>
                  <a:schemeClr val="dk1"/>
                </a:solidFill>
                <a:latin typeface="Verdana"/>
                <a:ea typeface="Verdana"/>
                <a:cs typeface="Verdana"/>
                <a:sym typeface="Verdana"/>
              </a:defRPr>
            </a:lvl6pPr>
            <a:lvl7pPr indent="0" lvl="6" marL="0" marR="0" rtl="0" algn="r">
              <a:lnSpc>
                <a:spcPct val="100000"/>
              </a:lnSpc>
              <a:spcBef>
                <a:spcPts val="0"/>
              </a:spcBef>
              <a:spcAft>
                <a:spcPts val="0"/>
              </a:spcAft>
              <a:buClr>
                <a:schemeClr val="dk1"/>
              </a:buClr>
              <a:buSzPts val="1200"/>
              <a:buFont typeface="Verdana"/>
              <a:buNone/>
              <a:defRPr b="0" i="0" sz="1200" u="none">
                <a:solidFill>
                  <a:schemeClr val="dk1"/>
                </a:solidFill>
                <a:latin typeface="Verdana"/>
                <a:ea typeface="Verdana"/>
                <a:cs typeface="Verdana"/>
                <a:sym typeface="Verdana"/>
              </a:defRPr>
            </a:lvl7pPr>
            <a:lvl8pPr indent="0" lvl="7" marL="0" marR="0" rtl="0" algn="r">
              <a:lnSpc>
                <a:spcPct val="100000"/>
              </a:lnSpc>
              <a:spcBef>
                <a:spcPts val="0"/>
              </a:spcBef>
              <a:spcAft>
                <a:spcPts val="0"/>
              </a:spcAft>
              <a:buClr>
                <a:schemeClr val="dk1"/>
              </a:buClr>
              <a:buSzPts val="1200"/>
              <a:buFont typeface="Verdana"/>
              <a:buNone/>
              <a:defRPr b="0" i="0" sz="1200" u="none">
                <a:solidFill>
                  <a:schemeClr val="dk1"/>
                </a:solidFill>
                <a:latin typeface="Verdana"/>
                <a:ea typeface="Verdana"/>
                <a:cs typeface="Verdana"/>
                <a:sym typeface="Verdana"/>
              </a:defRPr>
            </a:lvl8pPr>
            <a:lvl9pPr indent="0" lvl="8" marL="0" marR="0" rtl="0" algn="r">
              <a:lnSpc>
                <a:spcPct val="100000"/>
              </a:lnSpc>
              <a:spcBef>
                <a:spcPts val="0"/>
              </a:spcBef>
              <a:spcAft>
                <a:spcPts val="0"/>
              </a:spcAft>
              <a:buClr>
                <a:schemeClr val="dk1"/>
              </a:buClr>
              <a:buSzPts val="1200"/>
              <a:buFont typeface="Verdana"/>
              <a:buNone/>
              <a:defRPr b="0" i="0" sz="1200" u="none">
                <a:solidFill>
                  <a:schemeClr val="dk1"/>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
        <p:nvSpPr>
          <p:cNvPr id="133" name="Google Shape;133;p1"/>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lvl1pPr indent="-350520" lvl="0" marL="457200" marR="0" rtl="0" algn="l">
              <a:lnSpc>
                <a:spcPct val="100000"/>
              </a:lnSpc>
              <a:spcBef>
                <a:spcPts val="640"/>
              </a:spcBef>
              <a:spcAft>
                <a:spcPts val="0"/>
              </a:spcAft>
              <a:buClr>
                <a:schemeClr val="dk2"/>
              </a:buClr>
              <a:buSzPts val="1920"/>
              <a:buFont typeface="Noto Sans Symbols"/>
              <a:buChar char="◆"/>
              <a:defRPr b="0" i="0" sz="3200" u="none" cap="none" strike="noStrike">
                <a:solidFill>
                  <a:schemeClr val="dk1"/>
                </a:solidFill>
                <a:latin typeface="Verdana"/>
                <a:ea typeface="Verdana"/>
                <a:cs typeface="Verdana"/>
                <a:sym typeface="Verdana"/>
              </a:defRPr>
            </a:lvl1pPr>
            <a:lvl2pPr indent="-406400" lvl="1" marL="914400" marR="0" rtl="0" algn="l">
              <a:lnSpc>
                <a:spcPct val="100000"/>
              </a:lnSpc>
              <a:spcBef>
                <a:spcPts val="560"/>
              </a:spcBef>
              <a:spcAft>
                <a:spcPts val="0"/>
              </a:spcAft>
              <a:buClr>
                <a:schemeClr val="dk1"/>
              </a:buClr>
              <a:buSzPts val="2800"/>
              <a:buFont typeface="Verdana"/>
              <a:buChar char="•"/>
              <a:defRPr b="0" i="0" sz="2800" u="none" cap="none" strike="noStrike">
                <a:solidFill>
                  <a:schemeClr val="dk1"/>
                </a:solidFill>
                <a:latin typeface="Verdana"/>
                <a:ea typeface="Verdana"/>
                <a:cs typeface="Verdana"/>
                <a:sym typeface="Verdana"/>
              </a:defRPr>
            </a:lvl2pPr>
            <a:lvl3pPr indent="-320039" lvl="2" marL="1371600" marR="0" rtl="0" algn="l">
              <a:lnSpc>
                <a:spcPct val="100000"/>
              </a:lnSpc>
              <a:spcBef>
                <a:spcPts val="480"/>
              </a:spcBef>
              <a:spcAft>
                <a:spcPts val="0"/>
              </a:spcAft>
              <a:buClr>
                <a:schemeClr val="hlink"/>
              </a:buClr>
              <a:buSzPts val="1440"/>
              <a:buFont typeface="Noto Sans Symbols"/>
              <a:buChar char="◆"/>
              <a:defRPr b="0" i="0" sz="2400" u="none" cap="none" strike="noStrike">
                <a:solidFill>
                  <a:schemeClr val="dk1"/>
                </a:solidFill>
                <a:latin typeface="Verdana"/>
                <a:ea typeface="Verdana"/>
                <a:cs typeface="Verdana"/>
                <a:sym typeface="Verdana"/>
              </a:defRPr>
            </a:lvl3pPr>
            <a:lvl4pPr indent="-355600" lvl="3" marL="1828800" marR="0" rtl="0" algn="l">
              <a:lnSpc>
                <a:spcPct val="100000"/>
              </a:lnSpc>
              <a:spcBef>
                <a:spcPts val="400"/>
              </a:spcBef>
              <a:spcAft>
                <a:spcPts val="0"/>
              </a:spcAft>
              <a:buClr>
                <a:schemeClr val="dk1"/>
              </a:buClr>
              <a:buSzPts val="2000"/>
              <a:buFont typeface="Verdana"/>
              <a:buChar char="•"/>
              <a:defRPr b="0" i="0" sz="2000" u="none" cap="none" strike="noStrike">
                <a:solidFill>
                  <a:schemeClr val="dk1"/>
                </a:solidFill>
                <a:latin typeface="Verdana"/>
                <a:ea typeface="Verdana"/>
                <a:cs typeface="Verdana"/>
                <a:sym typeface="Verdana"/>
              </a:defRPr>
            </a:lvl4pPr>
            <a:lvl5pPr indent="-304800" lvl="4" marL="2286000" marR="0" rtl="0" algn="l">
              <a:lnSpc>
                <a:spcPct val="100000"/>
              </a:lnSpc>
              <a:spcBef>
                <a:spcPts val="400"/>
              </a:spcBef>
              <a:spcAft>
                <a:spcPts val="0"/>
              </a:spcAft>
              <a:buClr>
                <a:schemeClr val="folHlink"/>
              </a:buClr>
              <a:buSzPts val="1200"/>
              <a:buFont typeface="Noto Sans Symbols"/>
              <a:buChar char="◆"/>
              <a:defRPr b="0" i="0" sz="2000" u="none" cap="none" strike="noStrike">
                <a:solidFill>
                  <a:schemeClr val="dk1"/>
                </a:solidFill>
                <a:latin typeface="Verdana"/>
                <a:ea typeface="Verdana"/>
                <a:cs typeface="Verdana"/>
                <a:sym typeface="Verdana"/>
              </a:defRPr>
            </a:lvl5pPr>
            <a:lvl6pPr indent="-304800" lvl="5" marL="2743200" marR="0" rtl="0" algn="l">
              <a:lnSpc>
                <a:spcPct val="100000"/>
              </a:lnSpc>
              <a:spcBef>
                <a:spcPts val="400"/>
              </a:spcBef>
              <a:spcAft>
                <a:spcPts val="0"/>
              </a:spcAft>
              <a:buClr>
                <a:schemeClr val="folHlink"/>
              </a:buClr>
              <a:buSzPts val="1200"/>
              <a:buFont typeface="Noto Sans Symbols"/>
              <a:buChar char="◆"/>
              <a:defRPr b="0" i="0" sz="2000" u="none" cap="none" strike="noStrike">
                <a:solidFill>
                  <a:schemeClr val="dk1"/>
                </a:solidFill>
                <a:latin typeface="Verdana"/>
                <a:ea typeface="Verdana"/>
                <a:cs typeface="Verdana"/>
                <a:sym typeface="Verdana"/>
              </a:defRPr>
            </a:lvl6pPr>
            <a:lvl7pPr indent="-304800" lvl="6" marL="3200400" marR="0" rtl="0" algn="l">
              <a:lnSpc>
                <a:spcPct val="100000"/>
              </a:lnSpc>
              <a:spcBef>
                <a:spcPts val="400"/>
              </a:spcBef>
              <a:spcAft>
                <a:spcPts val="0"/>
              </a:spcAft>
              <a:buClr>
                <a:schemeClr val="folHlink"/>
              </a:buClr>
              <a:buSzPts val="1200"/>
              <a:buFont typeface="Noto Sans Symbols"/>
              <a:buChar char="◆"/>
              <a:defRPr b="0" i="0" sz="2000" u="none" cap="none" strike="noStrike">
                <a:solidFill>
                  <a:schemeClr val="dk1"/>
                </a:solidFill>
                <a:latin typeface="Verdana"/>
                <a:ea typeface="Verdana"/>
                <a:cs typeface="Verdana"/>
                <a:sym typeface="Verdana"/>
              </a:defRPr>
            </a:lvl7pPr>
            <a:lvl8pPr indent="-304800" lvl="7" marL="3657600" marR="0" rtl="0" algn="l">
              <a:lnSpc>
                <a:spcPct val="100000"/>
              </a:lnSpc>
              <a:spcBef>
                <a:spcPts val="400"/>
              </a:spcBef>
              <a:spcAft>
                <a:spcPts val="0"/>
              </a:spcAft>
              <a:buClr>
                <a:schemeClr val="folHlink"/>
              </a:buClr>
              <a:buSzPts val="1200"/>
              <a:buFont typeface="Noto Sans Symbols"/>
              <a:buChar char="◆"/>
              <a:defRPr b="0" i="0" sz="2000" u="none" cap="none" strike="noStrike">
                <a:solidFill>
                  <a:schemeClr val="dk1"/>
                </a:solidFill>
                <a:latin typeface="Verdana"/>
                <a:ea typeface="Verdana"/>
                <a:cs typeface="Verdana"/>
                <a:sym typeface="Verdana"/>
              </a:defRPr>
            </a:lvl8pPr>
            <a:lvl9pPr indent="-304800" lvl="8" marL="4114800" marR="0" rtl="0" algn="l">
              <a:lnSpc>
                <a:spcPct val="100000"/>
              </a:lnSpc>
              <a:spcBef>
                <a:spcPts val="400"/>
              </a:spcBef>
              <a:spcAft>
                <a:spcPts val="0"/>
              </a:spcAft>
              <a:buClr>
                <a:schemeClr val="folHlink"/>
              </a:buClr>
              <a:buSzPts val="1200"/>
              <a:buFont typeface="Noto Sans Symbols"/>
              <a:buChar char="◆"/>
              <a:defRPr b="0" i="0" sz="2000" u="none" cap="none" strike="noStrike">
                <a:solidFill>
                  <a:schemeClr val="dk1"/>
                </a:solidFill>
                <a:latin typeface="Verdana"/>
                <a:ea typeface="Verdana"/>
                <a:cs typeface="Verdana"/>
                <a:sym typeface="Verdana"/>
              </a:defRPr>
            </a:lvl9pPr>
          </a:lstStyle>
          <a:p/>
        </p:txBody>
      </p:sp>
      <p:sp>
        <p:nvSpPr>
          <p:cNvPr id="134" name="Google Shape;134;p1"/>
          <p:cNvSpPr txBox="1"/>
          <p:nvPr>
            <p:ph type="title"/>
          </p:nvPr>
        </p:nvSpPr>
        <p:spPr>
          <a:xfrm>
            <a:off x="457200" y="277812"/>
            <a:ext cx="8229600" cy="11398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Lst>
  <p:transition spd="med">
    <p:fade thruBlk="1"/>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7.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8.png"/><Relationship Id="rId4" Type="http://schemas.openxmlformats.org/officeDocument/2006/relationships/image" Target="../media/image11.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9.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1" Type="http://schemas.openxmlformats.org/officeDocument/2006/relationships/hyperlink" Target="about:blank" TargetMode="External"/><Relationship Id="rId10" Type="http://schemas.openxmlformats.org/officeDocument/2006/relationships/hyperlink" Target="http://ru.wikipedia.org/wiki/%D0%9C%D0%B5%D1%82%D1%80" TargetMode="External"/><Relationship Id="rId13" Type="http://schemas.openxmlformats.org/officeDocument/2006/relationships/hyperlink" Target="http://ru.wikipedia.org/wiki/%D0%A3%D0%BB%D1%8C%D1%82%D1%80%D0%B0%D0%BA%D0%BE%D1%80%D0%BE%D1%82%D0%BA%D0%B8%D0%B5_%D0%B2%D0%BE%D0%BB%D0%BD%D1%8B" TargetMode="External"/><Relationship Id="rId12" Type="http://schemas.openxmlformats.org/officeDocument/2006/relationships/hyperlink" Target="http://ru.wikipedia.org/wiki/%D0%9A%D0%BE%D1%80%D0%BE%D1%82%D0%BA%D0%B8%D0%B5_%D0%B2%D0%BE%D0%BB%D0%BD%D1%8B" TargetMode="External"/><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hyperlink" Target="http://ru.wikipedia.org/wiki/%D0%A0%D0%B0%D0%B4%D0%B8%D0%BE%D0%B2%D0%BE%D0%BB%D0%BD%D1%8B" TargetMode="External"/><Relationship Id="rId4" Type="http://schemas.openxmlformats.org/officeDocument/2006/relationships/hyperlink" Target="http://ru.wikipedia.org/wiki/%D0%A1%D0%B2%D0%B5%D1%80%D1%85%D0%B4%D0%BB%D0%B8%D0%BD%D0%BD%D1%8B%D0%B5_%D0%B2%D0%BE%D0%BB%D0%BD%D1%8B" TargetMode="External"/><Relationship Id="rId9" Type="http://schemas.openxmlformats.org/officeDocument/2006/relationships/hyperlink" Target="http://ru.wikipedia.org/wiki/%D0%A1%D1%80%D0%B5%D0%B4%D0%BD%D0%B8%D0%B5_%D0%B2%D0%BE%D0%BB%D0%BD%D1%8B" TargetMode="External"/><Relationship Id="rId15" Type="http://schemas.openxmlformats.org/officeDocument/2006/relationships/hyperlink" Target="about:blank" TargetMode="External"/><Relationship Id="rId14" Type="http://schemas.openxmlformats.org/officeDocument/2006/relationships/hyperlink" Target="http://ru.wikipedia.org/wiki/%D0%98%D0%BD%D1%84%D1%80%D0%B0%D0%BA%D1%80%D0%B0%D1%81%D0%BD%D0%BE%D0%B5_%D0%B8%D0%B7%D0%BB%D1%83%D1%87%D0%B5%D0%BD%D0%B8%D0%B5" TargetMode="External"/><Relationship Id="rId17" Type="http://schemas.openxmlformats.org/officeDocument/2006/relationships/hyperlink" Target="http://ru.wikipedia.org/wiki/%D0%A3%D0%BB%D1%8C%D1%82%D1%80%D0%B0%D1%84%D0%B8%D0%BE%D0%BB%D0%B5%D1%82%D0%BE%D0%B2%D0%BE%D0%B5_%D0%B8%D0%B7%D0%BB%D1%83%D1%87%D0%B5%D0%BD%D0%B8%D0%B5" TargetMode="External"/><Relationship Id="rId16" Type="http://schemas.openxmlformats.org/officeDocument/2006/relationships/hyperlink" Target="http://ru.wikipedia.org/wiki/%D0%92%D0%B8%D0%B4%D0%B8%D0%BC%D0%BE%D0%B5_%D0%B8%D0%B7%D0%BB%D1%83%D1%87%D0%B5%D0%BD%D0%B8%D0%B5" TargetMode="External"/><Relationship Id="rId5" Type="http://schemas.openxmlformats.org/officeDocument/2006/relationships/hyperlink" Target="http://ru.wikipedia.org/wiki/%D0%9A%D0%BC" TargetMode="External"/><Relationship Id="rId19" Type="http://schemas.openxmlformats.org/officeDocument/2006/relationships/hyperlink" Target="http://ru.wikipedia.org/wiki/%D0%93%D0%B0%D0%BC%D0%BC%D0%B0-%D0%B8%D0%B7%D0%BB%D1%83%D1%87%D0%B5%D0%BD%D0%B8%D0%B5" TargetMode="External"/><Relationship Id="rId6" Type="http://schemas.openxmlformats.org/officeDocument/2006/relationships/hyperlink" Target="http://ru.wikipedia.org/wiki/%D0%93%D1%86" TargetMode="External"/><Relationship Id="rId18" Type="http://schemas.openxmlformats.org/officeDocument/2006/relationships/hyperlink" Target="http://ru.wikipedia.org/wiki/%D0%A0%D0%B5%D0%BD%D1%82%D0%B3%D0%B5%D0%BD%D0%BE%D0%B2%D1%81%D0%BA%D0%BE%D0%B5_%D0%B8%D0%B7%D0%BB%D1%83%D1%87%D0%B5%D0%BD%D0%B8%D0%B5" TargetMode="External"/><Relationship Id="rId7" Type="http://schemas.openxmlformats.org/officeDocument/2006/relationships/hyperlink" Target="http://ru.wikipedia.org/wiki/%D0%9A%D0%BE%D0%BB%D0%B5%D0%B1%D0%B0%D1%82%D0%B5%D0%BB%D1%8C%D0%BD%D1%8B%D0%B9_%D0%BA%D0%BE%D0%BD%D1%82%D1%83%D1%80" TargetMode="External"/><Relationship Id="rId8" Type="http://schemas.openxmlformats.org/officeDocument/2006/relationships/hyperlink" Target="http://ru.wikipedia.org/wiki/%D0%94%D0%BB%D0%B8%D0%BD%D0%BD%D1%8B%D0%B5_%D0%B2%D0%BE%D0%BB%D0%BD%D1%8B"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5.jp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chemeClr val="lt1"/>
            </a:gs>
            <a:gs pos="100000">
              <a:schemeClr val="accent2"/>
            </a:gs>
          </a:gsLst>
          <a:lin ang="8100000" scaled="0"/>
        </a:gradFill>
      </p:bgPr>
    </p:bg>
    <p:spTree>
      <p:nvGrpSpPr>
        <p:cNvPr id="274" name="Shape 274"/>
        <p:cNvGrpSpPr/>
        <p:nvPr/>
      </p:nvGrpSpPr>
      <p:grpSpPr>
        <a:xfrm>
          <a:off x="0" y="0"/>
          <a:ext cx="0" cy="0"/>
          <a:chOff x="0" y="0"/>
          <a:chExt cx="0" cy="0"/>
        </a:xfrm>
      </p:grpSpPr>
      <p:sp>
        <p:nvSpPr>
          <p:cNvPr id="275" name="Google Shape;275;p4"/>
          <p:cNvSpPr txBox="1"/>
          <p:nvPr>
            <p:ph type="ctrTitle"/>
          </p:nvPr>
        </p:nvSpPr>
        <p:spPr>
          <a:xfrm>
            <a:off x="0" y="-98425"/>
            <a:ext cx="9144000" cy="8636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700"/>
              <a:buFont typeface="Arial"/>
              <a:buNone/>
            </a:pPr>
            <a:r>
              <a:rPr b="0" i="0" lang="en-US" sz="4700" u="none">
                <a:solidFill>
                  <a:schemeClr val="dk2"/>
                </a:solidFill>
                <a:latin typeface="Arial"/>
                <a:ea typeface="Arial"/>
                <a:cs typeface="Arial"/>
                <a:sym typeface="Arial"/>
              </a:rPr>
              <a:t>Электромагнитные волны</a:t>
            </a:r>
            <a:endParaRPr/>
          </a:p>
        </p:txBody>
      </p:sp>
      <p:sp>
        <p:nvSpPr>
          <p:cNvPr id="276" name="Google Shape;276;p4"/>
          <p:cNvSpPr txBox="1"/>
          <p:nvPr>
            <p:ph idx="1" type="subTitle"/>
          </p:nvPr>
        </p:nvSpPr>
        <p:spPr>
          <a:xfrm>
            <a:off x="179387" y="1052512"/>
            <a:ext cx="8785225" cy="5516562"/>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1920"/>
              <a:buNone/>
            </a:pPr>
            <a:r>
              <a:rPr b="0" i="0" lang="en-US" sz="3200" u="none">
                <a:solidFill>
                  <a:schemeClr val="dk2"/>
                </a:solidFill>
                <a:latin typeface="Verdana"/>
                <a:ea typeface="Verdana"/>
                <a:cs typeface="Verdana"/>
                <a:sym typeface="Verdana"/>
              </a:rPr>
              <a:t>Электромагнитная волна (Электромагнитное излучение)</a:t>
            </a:r>
            <a:r>
              <a:rPr b="0" i="0" lang="en-US" sz="3200" u="none">
                <a:solidFill>
                  <a:schemeClr val="dk1"/>
                </a:solidFill>
                <a:latin typeface="Verdana"/>
                <a:ea typeface="Verdana"/>
                <a:cs typeface="Verdana"/>
                <a:sym typeface="Verdana"/>
              </a:rPr>
              <a:t>– распространяющееся в пространстве электромагнитное поле (колебания векторов Е и В).</a:t>
            </a:r>
            <a:endParaRPr/>
          </a:p>
          <a:p>
            <a:pPr indent="0" lvl="0" marL="0" rtl="0" algn="ctr">
              <a:lnSpc>
                <a:spcPct val="90000"/>
              </a:lnSpc>
              <a:spcBef>
                <a:spcPts val="640"/>
              </a:spcBef>
              <a:spcAft>
                <a:spcPts val="0"/>
              </a:spcAft>
              <a:buSzPts val="1920"/>
              <a:buNone/>
            </a:pPr>
            <a:r>
              <a:t/>
            </a:r>
            <a:endParaRPr b="0" i="0" sz="3200" u="none">
              <a:solidFill>
                <a:schemeClr val="dk1"/>
              </a:solidFill>
              <a:latin typeface="Verdana"/>
              <a:ea typeface="Verdana"/>
              <a:cs typeface="Verdana"/>
              <a:sym typeface="Verdana"/>
            </a:endParaRPr>
          </a:p>
          <a:p>
            <a:pPr indent="0" lvl="0" marL="0" rtl="0" algn="ctr">
              <a:lnSpc>
                <a:spcPct val="90000"/>
              </a:lnSpc>
              <a:spcBef>
                <a:spcPts val="640"/>
              </a:spcBef>
              <a:spcAft>
                <a:spcPts val="0"/>
              </a:spcAft>
              <a:buSzPts val="1920"/>
              <a:buNone/>
            </a:pPr>
            <a:r>
              <a:t/>
            </a:r>
            <a:endParaRPr b="0" i="0" sz="3200" u="none">
              <a:solidFill>
                <a:schemeClr val="dk1"/>
              </a:solidFill>
              <a:latin typeface="Verdana"/>
              <a:ea typeface="Verdana"/>
              <a:cs typeface="Verdana"/>
              <a:sym typeface="Verdana"/>
            </a:endParaRPr>
          </a:p>
          <a:p>
            <a:pPr indent="0" lvl="0" marL="0" rtl="0" algn="ctr">
              <a:lnSpc>
                <a:spcPct val="90000"/>
              </a:lnSpc>
              <a:spcBef>
                <a:spcPts val="640"/>
              </a:spcBef>
              <a:spcAft>
                <a:spcPts val="0"/>
              </a:spcAft>
              <a:buSzPts val="1920"/>
              <a:buNone/>
            </a:pPr>
            <a:r>
              <a:t/>
            </a:r>
            <a:endParaRPr b="0" i="0" sz="3200" u="none">
              <a:solidFill>
                <a:schemeClr val="dk1"/>
              </a:solidFill>
              <a:latin typeface="Verdana"/>
              <a:ea typeface="Verdana"/>
              <a:cs typeface="Verdana"/>
              <a:sym typeface="Verdana"/>
            </a:endParaRPr>
          </a:p>
          <a:p>
            <a:pPr indent="0" lvl="0" marL="0" rtl="0" algn="ctr">
              <a:lnSpc>
                <a:spcPct val="90000"/>
              </a:lnSpc>
              <a:spcBef>
                <a:spcPts val="640"/>
              </a:spcBef>
              <a:spcAft>
                <a:spcPts val="0"/>
              </a:spcAft>
              <a:buSzPts val="1920"/>
              <a:buNone/>
            </a:pPr>
            <a:r>
              <a:rPr b="0" i="0" lang="en-US" sz="3200" u="none">
                <a:solidFill>
                  <a:schemeClr val="dk2"/>
                </a:solidFill>
                <a:latin typeface="Verdana"/>
                <a:ea typeface="Verdana"/>
                <a:cs typeface="Verdana"/>
                <a:sym typeface="Verdana"/>
              </a:rPr>
              <a:t>Электромагнитное поле </a:t>
            </a:r>
            <a:r>
              <a:rPr b="0" i="0" lang="en-US" sz="3200" u="none">
                <a:solidFill>
                  <a:schemeClr val="dk1"/>
                </a:solidFill>
                <a:latin typeface="Verdana"/>
                <a:ea typeface="Verdana"/>
                <a:cs typeface="Verdana"/>
                <a:sym typeface="Verdana"/>
              </a:rPr>
              <a:t>– это особая форма материи, совокупность электрических и магнитных полей.</a:t>
            </a:r>
            <a:endParaRPr/>
          </a:p>
        </p:txBody>
      </p:sp>
      <p:cxnSp>
        <p:nvCxnSpPr>
          <p:cNvPr id="277" name="Google Shape;277;p4"/>
          <p:cNvCxnSpPr/>
          <p:nvPr/>
        </p:nvCxnSpPr>
        <p:spPr>
          <a:xfrm rot="5400000">
            <a:off x="3619434" y="4204641"/>
            <a:ext cx="968400" cy="33000"/>
          </a:xfrm>
          <a:prstGeom prst="curvedConnector2">
            <a:avLst/>
          </a:prstGeom>
          <a:noFill/>
          <a:ln cap="flat" cmpd="sng" w="9525">
            <a:solidFill>
              <a:schemeClr val="dk1"/>
            </a:solidFill>
            <a:prstDash val="solid"/>
            <a:miter lim="800000"/>
            <a:headEnd len="med" w="med" type="none"/>
            <a:tailEnd len="med" w="med" type="none"/>
          </a:ln>
        </p:spPr>
      </p:cxnSp>
      <p:cxnSp>
        <p:nvCxnSpPr>
          <p:cNvPr id="278" name="Google Shape;278;p4"/>
          <p:cNvCxnSpPr/>
          <p:nvPr/>
        </p:nvCxnSpPr>
        <p:spPr>
          <a:xfrm rot="-5400000">
            <a:off x="4335401" y="4193558"/>
            <a:ext cx="943200" cy="56700"/>
          </a:xfrm>
          <a:prstGeom prst="curvedConnector2">
            <a:avLst/>
          </a:prstGeom>
          <a:noFill/>
          <a:ln cap="flat" cmpd="sng" w="9525">
            <a:solidFill>
              <a:schemeClr val="dk1"/>
            </a:solidFill>
            <a:prstDash val="solid"/>
            <a:miter lim="800000"/>
            <a:headEnd len="med" w="med" type="none"/>
            <a:tailEnd len="med" w="med" type="none"/>
          </a:ln>
        </p:spPr>
      </p:cxnSp>
      <p:sp>
        <p:nvSpPr>
          <p:cNvPr id="279" name="Google Shape;279;p4"/>
          <p:cNvSpPr/>
          <p:nvPr/>
        </p:nvSpPr>
        <p:spPr>
          <a:xfrm rot="-5400000">
            <a:off x="4140993" y="3645693"/>
            <a:ext cx="647700" cy="1223962"/>
          </a:xfrm>
          <a:prstGeom prst="ellipse">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0" name="Google Shape;280;p4"/>
          <p:cNvSpPr/>
          <p:nvPr/>
        </p:nvSpPr>
        <p:spPr>
          <a:xfrm rot="-5400000">
            <a:off x="4284662" y="3860800"/>
            <a:ext cx="358775" cy="720725"/>
          </a:xfrm>
          <a:prstGeom prst="ellipse">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1" name="Google Shape;281;p4"/>
          <p:cNvSpPr/>
          <p:nvPr/>
        </p:nvSpPr>
        <p:spPr>
          <a:xfrm rot="-5400000">
            <a:off x="3275806" y="3786981"/>
            <a:ext cx="503237" cy="936625"/>
          </a:xfrm>
          <a:prstGeom prst="ellipse">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2" name="Google Shape;282;p4"/>
          <p:cNvSpPr/>
          <p:nvPr/>
        </p:nvSpPr>
        <p:spPr>
          <a:xfrm rot="-5400000">
            <a:off x="3419475" y="4003675"/>
            <a:ext cx="215900" cy="504825"/>
          </a:xfrm>
          <a:prstGeom prst="ellipse">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3" name="Google Shape;283;p4"/>
          <p:cNvSpPr/>
          <p:nvPr/>
        </p:nvSpPr>
        <p:spPr>
          <a:xfrm rot="-5400000">
            <a:off x="5149056" y="3786981"/>
            <a:ext cx="503237" cy="936625"/>
          </a:xfrm>
          <a:prstGeom prst="ellipse">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4" name="Google Shape;284;p4"/>
          <p:cNvSpPr/>
          <p:nvPr/>
        </p:nvSpPr>
        <p:spPr>
          <a:xfrm rot="-5400000">
            <a:off x="5291137" y="4003675"/>
            <a:ext cx="215900" cy="504825"/>
          </a:xfrm>
          <a:prstGeom prst="ellipse">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5" name="Google Shape;285;p4"/>
          <p:cNvSpPr/>
          <p:nvPr/>
        </p:nvSpPr>
        <p:spPr>
          <a:xfrm>
            <a:off x="3565525" y="3716337"/>
            <a:ext cx="574675" cy="1008062"/>
          </a:xfrm>
          <a:prstGeom prst="ellipse">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6" name="Google Shape;286;p4"/>
          <p:cNvSpPr/>
          <p:nvPr/>
        </p:nvSpPr>
        <p:spPr>
          <a:xfrm>
            <a:off x="4787900" y="3716337"/>
            <a:ext cx="576262" cy="1008062"/>
          </a:xfrm>
          <a:prstGeom prst="ellipse">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87" name="Google Shape;287;p4"/>
          <p:cNvCxnSpPr/>
          <p:nvPr/>
        </p:nvCxnSpPr>
        <p:spPr>
          <a:xfrm>
            <a:off x="5435600" y="4149725"/>
            <a:ext cx="73025" cy="0"/>
          </a:xfrm>
          <a:prstGeom prst="straightConnector1">
            <a:avLst/>
          </a:prstGeom>
          <a:noFill/>
          <a:ln cap="flat" cmpd="sng" w="9525">
            <a:solidFill>
              <a:schemeClr val="dk1"/>
            </a:solidFill>
            <a:prstDash val="solid"/>
            <a:miter lim="800000"/>
            <a:headEnd len="med" w="med" type="none"/>
            <a:tailEnd len="med" w="med" type="triangle"/>
          </a:ln>
        </p:spPr>
      </p:cxnSp>
      <p:cxnSp>
        <p:nvCxnSpPr>
          <p:cNvPr id="288" name="Google Shape;288;p4"/>
          <p:cNvCxnSpPr/>
          <p:nvPr/>
        </p:nvCxnSpPr>
        <p:spPr>
          <a:xfrm>
            <a:off x="5507037" y="4005262"/>
            <a:ext cx="73025" cy="0"/>
          </a:xfrm>
          <a:prstGeom prst="straightConnector1">
            <a:avLst/>
          </a:prstGeom>
          <a:noFill/>
          <a:ln cap="flat" cmpd="sng" w="9525">
            <a:solidFill>
              <a:schemeClr val="dk1"/>
            </a:solidFill>
            <a:prstDash val="solid"/>
            <a:miter lim="800000"/>
            <a:headEnd len="med" w="med" type="none"/>
            <a:tailEnd len="med" w="med" type="triangle"/>
          </a:ln>
        </p:spPr>
      </p:cxnSp>
      <p:cxnSp>
        <p:nvCxnSpPr>
          <p:cNvPr id="289" name="Google Shape;289;p4"/>
          <p:cNvCxnSpPr/>
          <p:nvPr/>
        </p:nvCxnSpPr>
        <p:spPr>
          <a:xfrm>
            <a:off x="3419475" y="4005262"/>
            <a:ext cx="73025" cy="0"/>
          </a:xfrm>
          <a:prstGeom prst="straightConnector1">
            <a:avLst/>
          </a:prstGeom>
          <a:noFill/>
          <a:ln cap="flat" cmpd="sng" w="9525">
            <a:solidFill>
              <a:schemeClr val="dk1"/>
            </a:solidFill>
            <a:prstDash val="solid"/>
            <a:miter lim="800000"/>
            <a:headEnd len="med" w="med" type="none"/>
            <a:tailEnd len="med" w="med" type="triangle"/>
          </a:ln>
        </p:spPr>
      </p:cxnSp>
      <p:cxnSp>
        <p:nvCxnSpPr>
          <p:cNvPr id="290" name="Google Shape;290;p4"/>
          <p:cNvCxnSpPr/>
          <p:nvPr/>
        </p:nvCxnSpPr>
        <p:spPr>
          <a:xfrm>
            <a:off x="3419475" y="4149725"/>
            <a:ext cx="73025" cy="0"/>
          </a:xfrm>
          <a:prstGeom prst="straightConnector1">
            <a:avLst/>
          </a:prstGeom>
          <a:noFill/>
          <a:ln cap="flat" cmpd="sng" w="9525">
            <a:solidFill>
              <a:schemeClr val="dk1"/>
            </a:solidFill>
            <a:prstDash val="solid"/>
            <a:miter lim="800000"/>
            <a:headEnd len="med" w="med" type="none"/>
            <a:tailEnd len="med" w="med" type="triangle"/>
          </a:ln>
        </p:spPr>
      </p:cxnSp>
      <p:cxnSp>
        <p:nvCxnSpPr>
          <p:cNvPr id="291" name="Google Shape;291;p4"/>
          <p:cNvCxnSpPr/>
          <p:nvPr/>
        </p:nvCxnSpPr>
        <p:spPr>
          <a:xfrm>
            <a:off x="3851275" y="3716337"/>
            <a:ext cx="73025" cy="0"/>
          </a:xfrm>
          <a:prstGeom prst="straightConnector1">
            <a:avLst/>
          </a:prstGeom>
          <a:noFill/>
          <a:ln cap="flat" cmpd="sng" w="9525">
            <a:solidFill>
              <a:schemeClr val="dk1"/>
            </a:solidFill>
            <a:prstDash val="solid"/>
            <a:miter lim="800000"/>
            <a:headEnd len="med" w="med" type="none"/>
            <a:tailEnd len="med" w="med" type="triangle"/>
          </a:ln>
        </p:spPr>
      </p:cxnSp>
      <p:cxnSp>
        <p:nvCxnSpPr>
          <p:cNvPr id="292" name="Google Shape;292;p4"/>
          <p:cNvCxnSpPr/>
          <p:nvPr/>
        </p:nvCxnSpPr>
        <p:spPr>
          <a:xfrm rot="10800000">
            <a:off x="3779837" y="4724400"/>
            <a:ext cx="144462" cy="0"/>
          </a:xfrm>
          <a:prstGeom prst="straightConnector1">
            <a:avLst/>
          </a:prstGeom>
          <a:noFill/>
          <a:ln cap="flat" cmpd="sng" w="9525">
            <a:solidFill>
              <a:schemeClr val="dk1"/>
            </a:solidFill>
            <a:prstDash val="solid"/>
            <a:miter lim="800000"/>
            <a:headEnd len="med" w="med" type="none"/>
            <a:tailEnd len="med" w="med" type="triangle"/>
          </a:ln>
        </p:spPr>
      </p:cxnSp>
      <p:cxnSp>
        <p:nvCxnSpPr>
          <p:cNvPr id="293" name="Google Shape;293;p4"/>
          <p:cNvCxnSpPr/>
          <p:nvPr/>
        </p:nvCxnSpPr>
        <p:spPr>
          <a:xfrm rot="10800000">
            <a:off x="5076825" y="3716337"/>
            <a:ext cx="71437" cy="0"/>
          </a:xfrm>
          <a:prstGeom prst="straightConnector1">
            <a:avLst/>
          </a:prstGeom>
          <a:noFill/>
          <a:ln cap="flat" cmpd="sng" w="9525">
            <a:solidFill>
              <a:schemeClr val="dk1"/>
            </a:solidFill>
            <a:prstDash val="solid"/>
            <a:miter lim="800000"/>
            <a:headEnd len="med" w="med" type="none"/>
            <a:tailEnd len="med" w="med" type="triangle"/>
          </a:ln>
        </p:spPr>
      </p:cxnSp>
      <p:cxnSp>
        <p:nvCxnSpPr>
          <p:cNvPr id="294" name="Google Shape;294;p4"/>
          <p:cNvCxnSpPr/>
          <p:nvPr/>
        </p:nvCxnSpPr>
        <p:spPr>
          <a:xfrm>
            <a:off x="5075237" y="4724400"/>
            <a:ext cx="73025" cy="0"/>
          </a:xfrm>
          <a:prstGeom prst="straightConnector1">
            <a:avLst/>
          </a:prstGeom>
          <a:noFill/>
          <a:ln cap="flat" cmpd="sng" w="9525">
            <a:solidFill>
              <a:schemeClr val="dk1"/>
            </a:solidFill>
            <a:prstDash val="solid"/>
            <a:miter lim="800000"/>
            <a:headEnd len="med" w="med" type="none"/>
            <a:tailEnd len="med" w="med" type="triangle"/>
          </a:ln>
        </p:spPr>
      </p:cxnSp>
      <p:cxnSp>
        <p:nvCxnSpPr>
          <p:cNvPr id="295" name="Google Shape;295;p4"/>
          <p:cNvCxnSpPr/>
          <p:nvPr/>
        </p:nvCxnSpPr>
        <p:spPr>
          <a:xfrm>
            <a:off x="4427537" y="3933825"/>
            <a:ext cx="73025" cy="0"/>
          </a:xfrm>
          <a:prstGeom prst="straightConnector1">
            <a:avLst/>
          </a:prstGeom>
          <a:noFill/>
          <a:ln cap="flat" cmpd="sng" w="9525">
            <a:solidFill>
              <a:schemeClr val="dk1"/>
            </a:solidFill>
            <a:prstDash val="solid"/>
            <a:miter lim="800000"/>
            <a:headEnd len="med" w="med" type="none"/>
            <a:tailEnd len="med" w="med" type="triangle"/>
          </a:ln>
        </p:spPr>
      </p:cxnSp>
      <p:cxnSp>
        <p:nvCxnSpPr>
          <p:cNvPr id="296" name="Google Shape;296;p4"/>
          <p:cNvCxnSpPr/>
          <p:nvPr/>
        </p:nvCxnSpPr>
        <p:spPr>
          <a:xfrm rot="10800000">
            <a:off x="4427537" y="4581525"/>
            <a:ext cx="73025" cy="0"/>
          </a:xfrm>
          <a:prstGeom prst="straightConnector1">
            <a:avLst/>
          </a:prstGeom>
          <a:noFill/>
          <a:ln cap="flat" cmpd="sng" w="9525">
            <a:solidFill>
              <a:schemeClr val="dk1"/>
            </a:solidFill>
            <a:prstDash val="solid"/>
            <a:miter lim="800000"/>
            <a:headEnd len="med" w="med" type="none"/>
            <a:tailEnd len="med" w="med" type="triangle"/>
          </a:ln>
        </p:spPr>
      </p:cxnSp>
      <p:cxnSp>
        <p:nvCxnSpPr>
          <p:cNvPr id="297" name="Google Shape;297;p4"/>
          <p:cNvCxnSpPr/>
          <p:nvPr/>
        </p:nvCxnSpPr>
        <p:spPr>
          <a:xfrm>
            <a:off x="4498975" y="4076700"/>
            <a:ext cx="73025" cy="0"/>
          </a:xfrm>
          <a:prstGeom prst="straightConnector1">
            <a:avLst/>
          </a:prstGeom>
          <a:noFill/>
          <a:ln cap="flat" cmpd="sng" w="9525">
            <a:solidFill>
              <a:schemeClr val="dk1"/>
            </a:solidFill>
            <a:prstDash val="solid"/>
            <a:miter lim="800000"/>
            <a:headEnd len="med" w="med" type="none"/>
            <a:tailEnd len="med" w="med" type="triangle"/>
          </a:ln>
        </p:spPr>
      </p:cxnSp>
      <p:cxnSp>
        <p:nvCxnSpPr>
          <p:cNvPr id="298" name="Google Shape;298;p4"/>
          <p:cNvCxnSpPr/>
          <p:nvPr/>
        </p:nvCxnSpPr>
        <p:spPr>
          <a:xfrm rot="10800000">
            <a:off x="4284662" y="4365625"/>
            <a:ext cx="73025" cy="0"/>
          </a:xfrm>
          <a:prstGeom prst="straightConnector1">
            <a:avLst/>
          </a:prstGeom>
          <a:noFill/>
          <a:ln cap="flat" cmpd="sng" w="9525">
            <a:solidFill>
              <a:schemeClr val="dk1"/>
            </a:solidFill>
            <a:prstDash val="solid"/>
            <a:miter lim="800000"/>
            <a:headEnd len="med" w="med" type="none"/>
            <a:tailEnd len="med" w="med" type="triangle"/>
          </a:ln>
        </p:spPr>
      </p:cxnSp>
      <p:cxnSp>
        <p:nvCxnSpPr>
          <p:cNvPr id="299" name="Google Shape;299;p4"/>
          <p:cNvCxnSpPr/>
          <p:nvPr/>
        </p:nvCxnSpPr>
        <p:spPr>
          <a:xfrm rot="10800000">
            <a:off x="4067175" y="3716337"/>
            <a:ext cx="73025" cy="73025"/>
          </a:xfrm>
          <a:prstGeom prst="straightConnector1">
            <a:avLst/>
          </a:prstGeom>
          <a:noFill/>
          <a:ln cap="flat" cmpd="sng" w="9525">
            <a:solidFill>
              <a:schemeClr val="dk1"/>
            </a:solidFill>
            <a:prstDash val="solid"/>
            <a:miter lim="800000"/>
            <a:headEnd len="med" w="med" type="none"/>
            <a:tailEnd len="med" w="med" type="triangle"/>
          </a:ln>
        </p:spPr>
      </p:cxnSp>
      <p:cxnSp>
        <p:nvCxnSpPr>
          <p:cNvPr id="300" name="Google Shape;300;p4"/>
          <p:cNvCxnSpPr/>
          <p:nvPr/>
        </p:nvCxnSpPr>
        <p:spPr>
          <a:xfrm flipH="1" rot="10800000">
            <a:off x="4787900" y="3716337"/>
            <a:ext cx="71437" cy="73025"/>
          </a:xfrm>
          <a:prstGeom prst="straightConnector1">
            <a:avLst/>
          </a:prstGeom>
          <a:noFill/>
          <a:ln cap="flat" cmpd="sng" w="9525">
            <a:solidFill>
              <a:schemeClr val="dk1"/>
            </a:solidFill>
            <a:prstDash val="solid"/>
            <a:miter lim="800000"/>
            <a:headEnd len="med" w="med" type="none"/>
            <a:tailEnd len="med" w="med" type="triangle"/>
          </a:ln>
        </p:spPr>
      </p:cxnSp>
      <p:sp>
        <p:nvSpPr>
          <p:cNvPr id="301" name="Google Shape;301;p4"/>
          <p:cNvSpPr txBox="1"/>
          <p:nvPr/>
        </p:nvSpPr>
        <p:spPr>
          <a:xfrm>
            <a:off x="2771775" y="3716337"/>
            <a:ext cx="425450" cy="36671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Verdana"/>
              <a:buNone/>
            </a:pPr>
            <a:r>
              <a:rPr b="0" i="0" lang="en-US" sz="1800" u="none">
                <a:solidFill>
                  <a:schemeClr val="dk1"/>
                </a:solidFill>
                <a:latin typeface="Verdana"/>
                <a:ea typeface="Verdana"/>
                <a:cs typeface="Verdana"/>
                <a:sym typeface="Verdana"/>
              </a:rPr>
              <a:t>Е</a:t>
            </a:r>
            <a:r>
              <a:rPr b="0" baseline="-25000" i="0" lang="en-US" sz="1800" u="none">
                <a:solidFill>
                  <a:schemeClr val="dk1"/>
                </a:solidFill>
                <a:latin typeface="Verdana"/>
                <a:ea typeface="Verdana"/>
                <a:cs typeface="Verdana"/>
                <a:sym typeface="Verdana"/>
              </a:rPr>
              <a:t>1</a:t>
            </a:r>
            <a:endParaRPr/>
          </a:p>
        </p:txBody>
      </p:sp>
      <p:sp>
        <p:nvSpPr>
          <p:cNvPr id="302" name="Google Shape;302;p4"/>
          <p:cNvSpPr txBox="1"/>
          <p:nvPr/>
        </p:nvSpPr>
        <p:spPr>
          <a:xfrm>
            <a:off x="5651500" y="3709987"/>
            <a:ext cx="425450" cy="36671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Verdana"/>
              <a:buNone/>
            </a:pPr>
            <a:r>
              <a:rPr b="0" i="0" lang="en-US" sz="1800" u="none">
                <a:solidFill>
                  <a:schemeClr val="dk1"/>
                </a:solidFill>
                <a:latin typeface="Verdana"/>
                <a:ea typeface="Verdana"/>
                <a:cs typeface="Verdana"/>
                <a:sym typeface="Verdana"/>
              </a:rPr>
              <a:t>Е</a:t>
            </a:r>
            <a:r>
              <a:rPr b="0" baseline="-25000" i="0" lang="en-US" sz="1800" u="none">
                <a:solidFill>
                  <a:schemeClr val="dk1"/>
                </a:solidFill>
                <a:latin typeface="Verdana"/>
                <a:ea typeface="Verdana"/>
                <a:cs typeface="Verdana"/>
                <a:sym typeface="Verdana"/>
              </a:rPr>
              <a:t>1</a:t>
            </a:r>
            <a:endParaRPr/>
          </a:p>
        </p:txBody>
      </p:sp>
      <p:sp>
        <p:nvSpPr>
          <p:cNvPr id="303" name="Google Shape;303;p4"/>
          <p:cNvSpPr txBox="1"/>
          <p:nvPr/>
        </p:nvSpPr>
        <p:spPr>
          <a:xfrm>
            <a:off x="4284662" y="4718050"/>
            <a:ext cx="328612" cy="36671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Verdana"/>
              <a:buNone/>
            </a:pPr>
            <a:r>
              <a:rPr b="0" i="0" lang="en-US" sz="1800" u="none">
                <a:solidFill>
                  <a:schemeClr val="dk1"/>
                </a:solidFill>
                <a:latin typeface="Verdana"/>
                <a:ea typeface="Verdana"/>
                <a:cs typeface="Verdana"/>
                <a:sym typeface="Verdana"/>
              </a:rPr>
              <a:t>Е</a:t>
            </a:r>
            <a:endParaRPr/>
          </a:p>
        </p:txBody>
      </p:sp>
      <p:sp>
        <p:nvSpPr>
          <p:cNvPr id="304" name="Google Shape;304;p4"/>
          <p:cNvSpPr txBox="1"/>
          <p:nvPr/>
        </p:nvSpPr>
        <p:spPr>
          <a:xfrm>
            <a:off x="3341687" y="3500437"/>
            <a:ext cx="438150" cy="36671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Verdana"/>
              <a:buNone/>
            </a:pPr>
            <a:r>
              <a:rPr b="0" i="0" lang="en-US" sz="1800" u="none">
                <a:solidFill>
                  <a:schemeClr val="dk1"/>
                </a:solidFill>
                <a:latin typeface="Verdana"/>
                <a:ea typeface="Verdana"/>
                <a:cs typeface="Verdana"/>
                <a:sym typeface="Verdana"/>
              </a:rPr>
              <a:t>В</a:t>
            </a:r>
            <a:r>
              <a:rPr b="0" baseline="-25000" i="0" lang="en-US" sz="1800" u="none">
                <a:solidFill>
                  <a:schemeClr val="dk1"/>
                </a:solidFill>
                <a:latin typeface="Verdana"/>
                <a:ea typeface="Verdana"/>
                <a:cs typeface="Verdana"/>
                <a:sym typeface="Verdana"/>
              </a:rPr>
              <a:t>1</a:t>
            </a:r>
            <a:endParaRPr/>
          </a:p>
        </p:txBody>
      </p:sp>
      <p:sp>
        <p:nvSpPr>
          <p:cNvPr id="305" name="Google Shape;305;p4"/>
          <p:cNvSpPr txBox="1"/>
          <p:nvPr/>
        </p:nvSpPr>
        <p:spPr>
          <a:xfrm>
            <a:off x="5141912" y="3494087"/>
            <a:ext cx="438150" cy="36671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Verdana"/>
              <a:buNone/>
            </a:pPr>
            <a:r>
              <a:rPr b="0" i="0" lang="en-US" sz="1800" u="none">
                <a:solidFill>
                  <a:schemeClr val="dk1"/>
                </a:solidFill>
                <a:latin typeface="Verdana"/>
                <a:ea typeface="Verdana"/>
                <a:cs typeface="Verdana"/>
                <a:sym typeface="Verdana"/>
              </a:rPr>
              <a:t>В</a:t>
            </a:r>
            <a:r>
              <a:rPr b="0" baseline="-25000" i="0" lang="en-US" sz="1800" u="none">
                <a:solidFill>
                  <a:schemeClr val="dk1"/>
                </a:solidFill>
                <a:latin typeface="Verdana"/>
                <a:ea typeface="Verdana"/>
                <a:cs typeface="Verdana"/>
                <a:sym typeface="Verdana"/>
              </a:rPr>
              <a:t>1</a:t>
            </a:r>
            <a:endParaRPr/>
          </a:p>
        </p:txBody>
      </p:sp>
      <p:sp>
        <p:nvSpPr>
          <p:cNvPr id="306" name="Google Shape;306;p4"/>
          <p:cNvSpPr txBox="1"/>
          <p:nvPr/>
        </p:nvSpPr>
        <p:spPr>
          <a:xfrm>
            <a:off x="4086225" y="3500437"/>
            <a:ext cx="341312" cy="36671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Verdana"/>
              <a:buNone/>
            </a:pPr>
            <a:r>
              <a:rPr b="0" i="0" lang="en-US" sz="1800" u="none">
                <a:solidFill>
                  <a:schemeClr val="dk1"/>
                </a:solidFill>
                <a:latin typeface="Verdana"/>
                <a:ea typeface="Verdana"/>
                <a:cs typeface="Verdana"/>
                <a:sym typeface="Verdana"/>
              </a:rPr>
              <a:t>В</a:t>
            </a:r>
            <a:endParaRPr/>
          </a:p>
        </p:txBody>
      </p:sp>
      <p:sp>
        <p:nvSpPr>
          <p:cNvPr id="307" name="Google Shape;307;p4"/>
          <p:cNvSpPr txBox="1"/>
          <p:nvPr/>
        </p:nvSpPr>
        <p:spPr>
          <a:xfrm>
            <a:off x="4500562" y="3500437"/>
            <a:ext cx="341312" cy="36671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Verdana"/>
              <a:buNone/>
            </a:pPr>
            <a:r>
              <a:rPr b="0" i="0" lang="en-US" sz="1800" u="none">
                <a:solidFill>
                  <a:schemeClr val="dk1"/>
                </a:solidFill>
                <a:latin typeface="Verdana"/>
                <a:ea typeface="Verdana"/>
                <a:cs typeface="Verdana"/>
                <a:sym typeface="Verdana"/>
              </a:rPr>
              <a:t>В</a:t>
            </a:r>
            <a:endParaRPr/>
          </a:p>
        </p:txBody>
      </p:sp>
      <p:cxnSp>
        <p:nvCxnSpPr>
          <p:cNvPr id="308" name="Google Shape;308;p4"/>
          <p:cNvCxnSpPr/>
          <p:nvPr/>
        </p:nvCxnSpPr>
        <p:spPr>
          <a:xfrm>
            <a:off x="4932362" y="2852737"/>
            <a:ext cx="215900" cy="0"/>
          </a:xfrm>
          <a:prstGeom prst="straightConnector1">
            <a:avLst/>
          </a:prstGeom>
          <a:noFill/>
          <a:ln cap="flat" cmpd="sng" w="9525">
            <a:solidFill>
              <a:schemeClr val="dk1"/>
            </a:solidFill>
            <a:prstDash val="solid"/>
            <a:miter lim="800000"/>
            <a:headEnd len="med" w="med" type="none"/>
            <a:tailEnd len="med" w="med" type="triangle"/>
          </a:ln>
        </p:spPr>
      </p:cxnSp>
      <p:cxnSp>
        <p:nvCxnSpPr>
          <p:cNvPr id="309" name="Google Shape;309;p4"/>
          <p:cNvCxnSpPr/>
          <p:nvPr/>
        </p:nvCxnSpPr>
        <p:spPr>
          <a:xfrm>
            <a:off x="5724525" y="2852737"/>
            <a:ext cx="215900" cy="0"/>
          </a:xfrm>
          <a:prstGeom prst="straightConnector1">
            <a:avLst/>
          </a:prstGeom>
          <a:noFill/>
          <a:ln cap="flat" cmpd="sng" w="9525">
            <a:solidFill>
              <a:schemeClr val="dk1"/>
            </a:solidFill>
            <a:prstDash val="solid"/>
            <a:miter lim="800000"/>
            <a:headEnd len="med" w="med" type="none"/>
            <a:tailEnd len="med" w="med" type="triangle"/>
          </a:ln>
        </p:spPr>
      </p:cxnSp>
      <p:cxnSp>
        <p:nvCxnSpPr>
          <p:cNvPr id="310" name="Google Shape;310;p4"/>
          <p:cNvCxnSpPr/>
          <p:nvPr/>
        </p:nvCxnSpPr>
        <p:spPr>
          <a:xfrm>
            <a:off x="5724525" y="3716337"/>
            <a:ext cx="144462" cy="0"/>
          </a:xfrm>
          <a:prstGeom prst="straightConnector1">
            <a:avLst/>
          </a:prstGeom>
          <a:noFill/>
          <a:ln cap="flat" cmpd="sng" w="9525">
            <a:solidFill>
              <a:schemeClr val="dk1"/>
            </a:solidFill>
            <a:prstDash val="solid"/>
            <a:miter lim="800000"/>
            <a:headEnd len="med" w="med" type="none"/>
            <a:tailEnd len="med" w="med" type="triangle"/>
          </a:ln>
        </p:spPr>
      </p:cxnSp>
      <p:cxnSp>
        <p:nvCxnSpPr>
          <p:cNvPr id="311" name="Google Shape;311;p4"/>
          <p:cNvCxnSpPr/>
          <p:nvPr/>
        </p:nvCxnSpPr>
        <p:spPr>
          <a:xfrm>
            <a:off x="5219700" y="3500437"/>
            <a:ext cx="144462" cy="0"/>
          </a:xfrm>
          <a:prstGeom prst="straightConnector1">
            <a:avLst/>
          </a:prstGeom>
          <a:noFill/>
          <a:ln cap="flat" cmpd="sng" w="9525">
            <a:solidFill>
              <a:schemeClr val="dk1"/>
            </a:solidFill>
            <a:prstDash val="solid"/>
            <a:miter lim="800000"/>
            <a:headEnd len="med" w="med" type="none"/>
            <a:tailEnd len="med" w="med" type="triangle"/>
          </a:ln>
        </p:spPr>
      </p:cxnSp>
      <p:cxnSp>
        <p:nvCxnSpPr>
          <p:cNvPr id="312" name="Google Shape;312;p4"/>
          <p:cNvCxnSpPr/>
          <p:nvPr/>
        </p:nvCxnSpPr>
        <p:spPr>
          <a:xfrm>
            <a:off x="4572000" y="3500437"/>
            <a:ext cx="144462" cy="0"/>
          </a:xfrm>
          <a:prstGeom prst="straightConnector1">
            <a:avLst/>
          </a:prstGeom>
          <a:noFill/>
          <a:ln cap="flat" cmpd="sng" w="9525">
            <a:solidFill>
              <a:schemeClr val="dk1"/>
            </a:solidFill>
            <a:prstDash val="solid"/>
            <a:miter lim="800000"/>
            <a:headEnd len="med" w="med" type="none"/>
            <a:tailEnd len="med" w="med" type="triangle"/>
          </a:ln>
        </p:spPr>
      </p:cxnSp>
      <p:cxnSp>
        <p:nvCxnSpPr>
          <p:cNvPr id="313" name="Google Shape;313;p4"/>
          <p:cNvCxnSpPr/>
          <p:nvPr/>
        </p:nvCxnSpPr>
        <p:spPr>
          <a:xfrm>
            <a:off x="4211637" y="3500437"/>
            <a:ext cx="144462" cy="0"/>
          </a:xfrm>
          <a:prstGeom prst="straightConnector1">
            <a:avLst/>
          </a:prstGeom>
          <a:noFill/>
          <a:ln cap="flat" cmpd="sng" w="9525">
            <a:solidFill>
              <a:schemeClr val="dk1"/>
            </a:solidFill>
            <a:prstDash val="solid"/>
            <a:miter lim="800000"/>
            <a:headEnd len="med" w="med" type="none"/>
            <a:tailEnd len="med" w="med" type="triangle"/>
          </a:ln>
        </p:spPr>
      </p:cxnSp>
      <p:cxnSp>
        <p:nvCxnSpPr>
          <p:cNvPr id="314" name="Google Shape;314;p4"/>
          <p:cNvCxnSpPr/>
          <p:nvPr/>
        </p:nvCxnSpPr>
        <p:spPr>
          <a:xfrm>
            <a:off x="3419475" y="3500437"/>
            <a:ext cx="144462" cy="0"/>
          </a:xfrm>
          <a:prstGeom prst="straightConnector1">
            <a:avLst/>
          </a:prstGeom>
          <a:noFill/>
          <a:ln cap="flat" cmpd="sng" w="9525">
            <a:solidFill>
              <a:schemeClr val="dk1"/>
            </a:solidFill>
            <a:prstDash val="solid"/>
            <a:miter lim="800000"/>
            <a:headEnd len="med" w="med" type="none"/>
            <a:tailEnd len="med" w="med" type="triangle"/>
          </a:ln>
        </p:spPr>
      </p:cxnSp>
      <p:cxnSp>
        <p:nvCxnSpPr>
          <p:cNvPr id="315" name="Google Shape;315;p4"/>
          <p:cNvCxnSpPr/>
          <p:nvPr/>
        </p:nvCxnSpPr>
        <p:spPr>
          <a:xfrm>
            <a:off x="2843212" y="3716337"/>
            <a:ext cx="144462" cy="0"/>
          </a:xfrm>
          <a:prstGeom prst="straightConnector1">
            <a:avLst/>
          </a:prstGeom>
          <a:noFill/>
          <a:ln cap="flat" cmpd="sng" w="9525">
            <a:solidFill>
              <a:schemeClr val="dk1"/>
            </a:solidFill>
            <a:prstDash val="solid"/>
            <a:miter lim="800000"/>
            <a:headEnd len="med" w="med" type="none"/>
            <a:tailEnd len="med" w="med" type="triangle"/>
          </a:ln>
        </p:spPr>
      </p:cxnSp>
      <p:cxnSp>
        <p:nvCxnSpPr>
          <p:cNvPr id="316" name="Google Shape;316;p4"/>
          <p:cNvCxnSpPr/>
          <p:nvPr/>
        </p:nvCxnSpPr>
        <p:spPr>
          <a:xfrm>
            <a:off x="4356100" y="4724400"/>
            <a:ext cx="144462" cy="0"/>
          </a:xfrm>
          <a:prstGeom prst="straightConnector1">
            <a:avLst/>
          </a:prstGeom>
          <a:noFill/>
          <a:ln cap="flat" cmpd="sng" w="9525">
            <a:solidFill>
              <a:schemeClr val="dk1"/>
            </a:solidFill>
            <a:prstDash val="solid"/>
            <a:miter lim="800000"/>
            <a:headEnd len="med" w="med" type="none"/>
            <a:tailEnd len="med" w="med" type="triangle"/>
          </a:ln>
        </p:spPr>
      </p:cxnSp>
    </p:spTree>
  </p:cSld>
  <p:clrMapOvr>
    <a:masterClrMapping/>
  </p:clrMapOvr>
  <p:transition spd="med">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75"/>
                                        </p:tgtEl>
                                        <p:attrNameLst>
                                          <p:attrName>style.visibility</p:attrName>
                                        </p:attrNameLst>
                                      </p:cBhvr>
                                      <p:to>
                                        <p:strVal val="visible"/>
                                      </p:to>
                                    </p:set>
                                    <p:animEffect filter="fade" transition="in">
                                      <p:cBhvr>
                                        <p:cTn dur="1000"/>
                                        <p:tgtEl>
                                          <p:spTgt spid="275"/>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76">
                                            <p:txEl>
                                              <p:pRg end="0" st="0"/>
                                            </p:txEl>
                                          </p:spTgt>
                                        </p:tgtEl>
                                        <p:attrNameLst>
                                          <p:attrName>style.visibility</p:attrName>
                                        </p:attrNameLst>
                                      </p:cBhvr>
                                      <p:to>
                                        <p:strVal val="visible"/>
                                      </p:to>
                                    </p:set>
                                    <p:animEffect filter="fade" transition="in">
                                      <p:cBhvr>
                                        <p:cTn dur="500"/>
                                        <p:tgtEl>
                                          <p:spTgt spid="276">
                                            <p:txEl>
                                              <p:pRg end="0" st="0"/>
                                            </p:txEl>
                                          </p:spTgt>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276">
                                            <p:txEl>
                                              <p:pRg end="1" st="1"/>
                                            </p:txEl>
                                          </p:spTgt>
                                        </p:tgtEl>
                                        <p:attrNameLst>
                                          <p:attrName>style.visibility</p:attrName>
                                        </p:attrNameLst>
                                      </p:cBhvr>
                                      <p:to>
                                        <p:strVal val="visible"/>
                                      </p:to>
                                    </p:set>
                                    <p:animEffect filter="fade" transition="in">
                                      <p:cBhvr>
                                        <p:cTn dur="500"/>
                                        <p:tgtEl>
                                          <p:spTgt spid="276">
                                            <p:txEl>
                                              <p:pRg end="1" st="1"/>
                                            </p:txEl>
                                          </p:spTgt>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76">
                                            <p:txEl>
                                              <p:pRg end="2" st="2"/>
                                            </p:txEl>
                                          </p:spTgt>
                                        </p:tgtEl>
                                        <p:attrNameLst>
                                          <p:attrName>style.visibility</p:attrName>
                                        </p:attrNameLst>
                                      </p:cBhvr>
                                      <p:to>
                                        <p:strVal val="visible"/>
                                      </p:to>
                                    </p:set>
                                    <p:animEffect filter="fade" transition="in">
                                      <p:cBhvr>
                                        <p:cTn dur="500"/>
                                        <p:tgtEl>
                                          <p:spTgt spid="276">
                                            <p:txEl>
                                              <p:pRg end="2" st="2"/>
                                            </p:txEl>
                                          </p:spTgt>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276">
                                            <p:txEl>
                                              <p:pRg end="3" st="3"/>
                                            </p:txEl>
                                          </p:spTgt>
                                        </p:tgtEl>
                                        <p:attrNameLst>
                                          <p:attrName>style.visibility</p:attrName>
                                        </p:attrNameLst>
                                      </p:cBhvr>
                                      <p:to>
                                        <p:strVal val="visible"/>
                                      </p:to>
                                    </p:set>
                                    <p:animEffect filter="fade" transition="in">
                                      <p:cBhvr>
                                        <p:cTn dur="500"/>
                                        <p:tgtEl>
                                          <p:spTgt spid="276">
                                            <p:txEl>
                                              <p:pRg end="3" st="3"/>
                                            </p:txEl>
                                          </p:spTgt>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276">
                                            <p:txEl>
                                              <p:pRg end="4" st="4"/>
                                            </p:txEl>
                                          </p:spTgt>
                                        </p:tgtEl>
                                        <p:attrNameLst>
                                          <p:attrName>style.visibility</p:attrName>
                                        </p:attrNameLst>
                                      </p:cBhvr>
                                      <p:to>
                                        <p:strVal val="visible"/>
                                      </p:to>
                                    </p:set>
                                    <p:animEffect filter="fade" transition="in">
                                      <p:cBhvr>
                                        <p:cTn dur="500"/>
                                        <p:tgtEl>
                                          <p:spTgt spid="276">
                                            <p:txEl>
                                              <p:pRg end="4" st="4"/>
                                            </p:txEl>
                                          </p:spTgt>
                                        </p:tgtEl>
                                      </p:cBhvr>
                                    </p:animEffect>
                                  </p:childTnLst>
                                </p:cTn>
                              </p:par>
                            </p:childTnLst>
                          </p:cTn>
                        </p:par>
                        <p:par>
                          <p:cTn fill="hold">
                            <p:stCondLst>
                              <p:cond delay="3500"/>
                            </p:stCondLst>
                            <p:childTnLst>
                              <p:par>
                                <p:cTn fill="hold" nodeType="afterEffect" presetClass="entr" presetID="1" presetSubtype="0">
                                  <p:stCondLst>
                                    <p:cond delay="0"/>
                                  </p:stCondLst>
                                  <p:childTnLst>
                                    <p:set>
                                      <p:cBhvr>
                                        <p:cTn dur="1" fill="hold">
                                          <p:stCondLst>
                                            <p:cond delay="0"/>
                                          </p:stCondLst>
                                        </p:cTn>
                                        <p:tgtEl>
                                          <p:spTgt spid="308"/>
                                        </p:tgtEl>
                                        <p:attrNameLst>
                                          <p:attrName>style.visibility</p:attrName>
                                        </p:attrNameLst>
                                      </p:cBhvr>
                                      <p:to>
                                        <p:strVal val="visible"/>
                                      </p:to>
                                    </p:set>
                                  </p:childTnLst>
                                </p:cTn>
                              </p:par>
                            </p:childTnLst>
                          </p:cTn>
                        </p:par>
                        <p:par>
                          <p:cTn fill="hold">
                            <p:stCondLst>
                              <p:cond delay="3501"/>
                            </p:stCondLst>
                            <p:childTnLst>
                              <p:par>
                                <p:cTn fill="hold" nodeType="afterEffect" presetClass="entr" presetID="1" presetSubtype="0">
                                  <p:stCondLst>
                                    <p:cond delay="0"/>
                                  </p:stCondLst>
                                  <p:childTnLst>
                                    <p:set>
                                      <p:cBhvr>
                                        <p:cTn dur="1" fill="hold">
                                          <p:stCondLst>
                                            <p:cond delay="0"/>
                                          </p:stCondLst>
                                        </p:cTn>
                                        <p:tgtEl>
                                          <p:spTgt spid="309"/>
                                        </p:tgtEl>
                                        <p:attrNameLst>
                                          <p:attrName>style.visibility</p:attrName>
                                        </p:attrNameLst>
                                      </p:cBhvr>
                                      <p:to>
                                        <p:strVal val="visible"/>
                                      </p:to>
                                    </p:set>
                                  </p:childTnLst>
                                </p:cTn>
                              </p:par>
                            </p:childTnLst>
                          </p:cTn>
                        </p:par>
                        <p:par>
                          <p:cTn fill="hold">
                            <p:stCondLst>
                              <p:cond delay="3502"/>
                            </p:stCondLst>
                            <p:childTnLst>
                              <p:par>
                                <p:cTn fill="hold" nodeType="afterEffect" presetClass="entr" presetID="23" presetSubtype="16">
                                  <p:stCondLst>
                                    <p:cond delay="0"/>
                                  </p:stCondLst>
                                  <p:childTnLst>
                                    <p:set>
                                      <p:cBhvr>
                                        <p:cTn dur="1" fill="hold">
                                          <p:stCondLst>
                                            <p:cond delay="0"/>
                                          </p:stCondLst>
                                        </p:cTn>
                                        <p:tgtEl>
                                          <p:spTgt spid="277"/>
                                        </p:tgtEl>
                                        <p:attrNameLst>
                                          <p:attrName>style.visibility</p:attrName>
                                        </p:attrNameLst>
                                      </p:cBhvr>
                                      <p:to>
                                        <p:strVal val="visible"/>
                                      </p:to>
                                    </p:set>
                                    <p:anim calcmode="lin" valueType="num">
                                      <p:cBhvr additive="base">
                                        <p:cTn dur="500"/>
                                        <p:tgtEl>
                                          <p:spTgt spid="277"/>
                                        </p:tgtEl>
                                        <p:attrNameLst>
                                          <p:attrName>ppt_w</p:attrName>
                                        </p:attrNameLst>
                                      </p:cBhvr>
                                      <p:tavLst>
                                        <p:tav fmla="" tm="0">
                                          <p:val>
                                            <p:strVal val="0"/>
                                          </p:val>
                                        </p:tav>
                                        <p:tav fmla="" tm="100000">
                                          <p:val>
                                            <p:strVal val="#ppt_w"/>
                                          </p:val>
                                        </p:tav>
                                      </p:tavLst>
                                    </p:anim>
                                    <p:anim calcmode="lin" valueType="num">
                                      <p:cBhvr additive="base">
                                        <p:cTn dur="500"/>
                                        <p:tgtEl>
                                          <p:spTgt spid="27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78"/>
                                        </p:tgtEl>
                                        <p:attrNameLst>
                                          <p:attrName>style.visibility</p:attrName>
                                        </p:attrNameLst>
                                      </p:cBhvr>
                                      <p:to>
                                        <p:strVal val="visible"/>
                                      </p:to>
                                    </p:set>
                                    <p:anim calcmode="lin" valueType="num">
                                      <p:cBhvr additive="base">
                                        <p:cTn dur="500"/>
                                        <p:tgtEl>
                                          <p:spTgt spid="278"/>
                                        </p:tgtEl>
                                        <p:attrNameLst>
                                          <p:attrName>ppt_w</p:attrName>
                                        </p:attrNameLst>
                                      </p:cBhvr>
                                      <p:tavLst>
                                        <p:tav fmla="" tm="0">
                                          <p:val>
                                            <p:strVal val="0"/>
                                          </p:val>
                                        </p:tav>
                                        <p:tav fmla="" tm="100000">
                                          <p:val>
                                            <p:strVal val="#ppt_w"/>
                                          </p:val>
                                        </p:tav>
                                      </p:tavLst>
                                    </p:anim>
                                    <p:anim calcmode="lin" valueType="num">
                                      <p:cBhvr additive="base">
                                        <p:cTn dur="500"/>
                                        <p:tgtEl>
                                          <p:spTgt spid="278"/>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79"/>
                                        </p:tgtEl>
                                        <p:attrNameLst>
                                          <p:attrName>style.visibility</p:attrName>
                                        </p:attrNameLst>
                                      </p:cBhvr>
                                      <p:to>
                                        <p:strVal val="visible"/>
                                      </p:to>
                                    </p:set>
                                    <p:anim calcmode="lin" valueType="num">
                                      <p:cBhvr additive="base">
                                        <p:cTn dur="500"/>
                                        <p:tgtEl>
                                          <p:spTgt spid="279"/>
                                        </p:tgtEl>
                                        <p:attrNameLst>
                                          <p:attrName>ppt_w</p:attrName>
                                        </p:attrNameLst>
                                      </p:cBhvr>
                                      <p:tavLst>
                                        <p:tav fmla="" tm="0">
                                          <p:val>
                                            <p:strVal val="0"/>
                                          </p:val>
                                        </p:tav>
                                        <p:tav fmla="" tm="100000">
                                          <p:val>
                                            <p:strVal val="#ppt_w"/>
                                          </p:val>
                                        </p:tav>
                                      </p:tavLst>
                                    </p:anim>
                                    <p:anim calcmode="lin" valueType="num">
                                      <p:cBhvr additive="base">
                                        <p:cTn dur="500"/>
                                        <p:tgtEl>
                                          <p:spTgt spid="27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80"/>
                                        </p:tgtEl>
                                        <p:attrNameLst>
                                          <p:attrName>style.visibility</p:attrName>
                                        </p:attrNameLst>
                                      </p:cBhvr>
                                      <p:to>
                                        <p:strVal val="visible"/>
                                      </p:to>
                                    </p:set>
                                    <p:anim calcmode="lin" valueType="num">
                                      <p:cBhvr additive="base">
                                        <p:cTn dur="500"/>
                                        <p:tgtEl>
                                          <p:spTgt spid="280"/>
                                        </p:tgtEl>
                                        <p:attrNameLst>
                                          <p:attrName>ppt_w</p:attrName>
                                        </p:attrNameLst>
                                      </p:cBhvr>
                                      <p:tavLst>
                                        <p:tav fmla="" tm="0">
                                          <p:val>
                                            <p:strVal val="0"/>
                                          </p:val>
                                        </p:tav>
                                        <p:tav fmla="" tm="100000">
                                          <p:val>
                                            <p:strVal val="#ppt_w"/>
                                          </p:val>
                                        </p:tav>
                                      </p:tavLst>
                                    </p:anim>
                                    <p:anim calcmode="lin" valueType="num">
                                      <p:cBhvr additive="base">
                                        <p:cTn dur="500"/>
                                        <p:tgtEl>
                                          <p:spTgt spid="28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81"/>
                                        </p:tgtEl>
                                        <p:attrNameLst>
                                          <p:attrName>style.visibility</p:attrName>
                                        </p:attrNameLst>
                                      </p:cBhvr>
                                      <p:to>
                                        <p:strVal val="visible"/>
                                      </p:to>
                                    </p:set>
                                    <p:anim calcmode="lin" valueType="num">
                                      <p:cBhvr additive="base">
                                        <p:cTn dur="500"/>
                                        <p:tgtEl>
                                          <p:spTgt spid="281"/>
                                        </p:tgtEl>
                                        <p:attrNameLst>
                                          <p:attrName>ppt_w</p:attrName>
                                        </p:attrNameLst>
                                      </p:cBhvr>
                                      <p:tavLst>
                                        <p:tav fmla="" tm="0">
                                          <p:val>
                                            <p:strVal val="0"/>
                                          </p:val>
                                        </p:tav>
                                        <p:tav fmla="" tm="100000">
                                          <p:val>
                                            <p:strVal val="#ppt_w"/>
                                          </p:val>
                                        </p:tav>
                                      </p:tavLst>
                                    </p:anim>
                                    <p:anim calcmode="lin" valueType="num">
                                      <p:cBhvr additive="base">
                                        <p:cTn dur="500"/>
                                        <p:tgtEl>
                                          <p:spTgt spid="28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82"/>
                                        </p:tgtEl>
                                        <p:attrNameLst>
                                          <p:attrName>style.visibility</p:attrName>
                                        </p:attrNameLst>
                                      </p:cBhvr>
                                      <p:to>
                                        <p:strVal val="visible"/>
                                      </p:to>
                                    </p:set>
                                    <p:anim calcmode="lin" valueType="num">
                                      <p:cBhvr additive="base">
                                        <p:cTn dur="500"/>
                                        <p:tgtEl>
                                          <p:spTgt spid="282"/>
                                        </p:tgtEl>
                                        <p:attrNameLst>
                                          <p:attrName>ppt_w</p:attrName>
                                        </p:attrNameLst>
                                      </p:cBhvr>
                                      <p:tavLst>
                                        <p:tav fmla="" tm="0">
                                          <p:val>
                                            <p:strVal val="0"/>
                                          </p:val>
                                        </p:tav>
                                        <p:tav fmla="" tm="100000">
                                          <p:val>
                                            <p:strVal val="#ppt_w"/>
                                          </p:val>
                                        </p:tav>
                                      </p:tavLst>
                                    </p:anim>
                                    <p:anim calcmode="lin" valueType="num">
                                      <p:cBhvr additive="base">
                                        <p:cTn dur="500"/>
                                        <p:tgtEl>
                                          <p:spTgt spid="28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83"/>
                                        </p:tgtEl>
                                        <p:attrNameLst>
                                          <p:attrName>style.visibility</p:attrName>
                                        </p:attrNameLst>
                                      </p:cBhvr>
                                      <p:to>
                                        <p:strVal val="visible"/>
                                      </p:to>
                                    </p:set>
                                    <p:anim calcmode="lin" valueType="num">
                                      <p:cBhvr additive="base">
                                        <p:cTn dur="500"/>
                                        <p:tgtEl>
                                          <p:spTgt spid="283"/>
                                        </p:tgtEl>
                                        <p:attrNameLst>
                                          <p:attrName>ppt_w</p:attrName>
                                        </p:attrNameLst>
                                      </p:cBhvr>
                                      <p:tavLst>
                                        <p:tav fmla="" tm="0">
                                          <p:val>
                                            <p:strVal val="0"/>
                                          </p:val>
                                        </p:tav>
                                        <p:tav fmla="" tm="100000">
                                          <p:val>
                                            <p:strVal val="#ppt_w"/>
                                          </p:val>
                                        </p:tav>
                                      </p:tavLst>
                                    </p:anim>
                                    <p:anim calcmode="lin" valueType="num">
                                      <p:cBhvr additive="base">
                                        <p:cTn dur="500"/>
                                        <p:tgtEl>
                                          <p:spTgt spid="283"/>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84"/>
                                        </p:tgtEl>
                                        <p:attrNameLst>
                                          <p:attrName>style.visibility</p:attrName>
                                        </p:attrNameLst>
                                      </p:cBhvr>
                                      <p:to>
                                        <p:strVal val="visible"/>
                                      </p:to>
                                    </p:set>
                                    <p:anim calcmode="lin" valueType="num">
                                      <p:cBhvr additive="base">
                                        <p:cTn dur="500"/>
                                        <p:tgtEl>
                                          <p:spTgt spid="284"/>
                                        </p:tgtEl>
                                        <p:attrNameLst>
                                          <p:attrName>ppt_w</p:attrName>
                                        </p:attrNameLst>
                                      </p:cBhvr>
                                      <p:tavLst>
                                        <p:tav fmla="" tm="0">
                                          <p:val>
                                            <p:strVal val="0"/>
                                          </p:val>
                                        </p:tav>
                                        <p:tav fmla="" tm="100000">
                                          <p:val>
                                            <p:strVal val="#ppt_w"/>
                                          </p:val>
                                        </p:tav>
                                      </p:tavLst>
                                    </p:anim>
                                    <p:anim calcmode="lin" valueType="num">
                                      <p:cBhvr additive="base">
                                        <p:cTn dur="500"/>
                                        <p:tgtEl>
                                          <p:spTgt spid="28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85"/>
                                        </p:tgtEl>
                                        <p:attrNameLst>
                                          <p:attrName>style.visibility</p:attrName>
                                        </p:attrNameLst>
                                      </p:cBhvr>
                                      <p:to>
                                        <p:strVal val="visible"/>
                                      </p:to>
                                    </p:set>
                                    <p:anim calcmode="lin" valueType="num">
                                      <p:cBhvr additive="base">
                                        <p:cTn dur="500"/>
                                        <p:tgtEl>
                                          <p:spTgt spid="285"/>
                                        </p:tgtEl>
                                        <p:attrNameLst>
                                          <p:attrName>ppt_w</p:attrName>
                                        </p:attrNameLst>
                                      </p:cBhvr>
                                      <p:tavLst>
                                        <p:tav fmla="" tm="0">
                                          <p:val>
                                            <p:strVal val="0"/>
                                          </p:val>
                                        </p:tav>
                                        <p:tav fmla="" tm="100000">
                                          <p:val>
                                            <p:strVal val="#ppt_w"/>
                                          </p:val>
                                        </p:tav>
                                      </p:tavLst>
                                    </p:anim>
                                    <p:anim calcmode="lin" valueType="num">
                                      <p:cBhvr additive="base">
                                        <p:cTn dur="500"/>
                                        <p:tgtEl>
                                          <p:spTgt spid="28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86"/>
                                        </p:tgtEl>
                                        <p:attrNameLst>
                                          <p:attrName>style.visibility</p:attrName>
                                        </p:attrNameLst>
                                      </p:cBhvr>
                                      <p:to>
                                        <p:strVal val="visible"/>
                                      </p:to>
                                    </p:set>
                                    <p:anim calcmode="lin" valueType="num">
                                      <p:cBhvr additive="base">
                                        <p:cTn dur="500"/>
                                        <p:tgtEl>
                                          <p:spTgt spid="286"/>
                                        </p:tgtEl>
                                        <p:attrNameLst>
                                          <p:attrName>ppt_w</p:attrName>
                                        </p:attrNameLst>
                                      </p:cBhvr>
                                      <p:tavLst>
                                        <p:tav fmla="" tm="0">
                                          <p:val>
                                            <p:strVal val="0"/>
                                          </p:val>
                                        </p:tav>
                                        <p:tav fmla="" tm="100000">
                                          <p:val>
                                            <p:strVal val="#ppt_w"/>
                                          </p:val>
                                        </p:tav>
                                      </p:tavLst>
                                    </p:anim>
                                    <p:anim calcmode="lin" valueType="num">
                                      <p:cBhvr additive="base">
                                        <p:cTn dur="500"/>
                                        <p:tgtEl>
                                          <p:spTgt spid="28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87"/>
                                        </p:tgtEl>
                                        <p:attrNameLst>
                                          <p:attrName>style.visibility</p:attrName>
                                        </p:attrNameLst>
                                      </p:cBhvr>
                                      <p:to>
                                        <p:strVal val="visible"/>
                                      </p:to>
                                    </p:set>
                                    <p:anim calcmode="lin" valueType="num">
                                      <p:cBhvr additive="base">
                                        <p:cTn dur="500"/>
                                        <p:tgtEl>
                                          <p:spTgt spid="287"/>
                                        </p:tgtEl>
                                        <p:attrNameLst>
                                          <p:attrName>ppt_w</p:attrName>
                                        </p:attrNameLst>
                                      </p:cBhvr>
                                      <p:tavLst>
                                        <p:tav fmla="" tm="0">
                                          <p:val>
                                            <p:strVal val="0"/>
                                          </p:val>
                                        </p:tav>
                                        <p:tav fmla="" tm="100000">
                                          <p:val>
                                            <p:strVal val="#ppt_w"/>
                                          </p:val>
                                        </p:tav>
                                      </p:tavLst>
                                    </p:anim>
                                    <p:anim calcmode="lin" valueType="num">
                                      <p:cBhvr additive="base">
                                        <p:cTn dur="500"/>
                                        <p:tgtEl>
                                          <p:spTgt spid="28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88"/>
                                        </p:tgtEl>
                                        <p:attrNameLst>
                                          <p:attrName>style.visibility</p:attrName>
                                        </p:attrNameLst>
                                      </p:cBhvr>
                                      <p:to>
                                        <p:strVal val="visible"/>
                                      </p:to>
                                    </p:set>
                                    <p:anim calcmode="lin" valueType="num">
                                      <p:cBhvr additive="base">
                                        <p:cTn dur="500"/>
                                        <p:tgtEl>
                                          <p:spTgt spid="288"/>
                                        </p:tgtEl>
                                        <p:attrNameLst>
                                          <p:attrName>ppt_w</p:attrName>
                                        </p:attrNameLst>
                                      </p:cBhvr>
                                      <p:tavLst>
                                        <p:tav fmla="" tm="0">
                                          <p:val>
                                            <p:strVal val="0"/>
                                          </p:val>
                                        </p:tav>
                                        <p:tav fmla="" tm="100000">
                                          <p:val>
                                            <p:strVal val="#ppt_w"/>
                                          </p:val>
                                        </p:tav>
                                      </p:tavLst>
                                    </p:anim>
                                    <p:anim calcmode="lin" valueType="num">
                                      <p:cBhvr additive="base">
                                        <p:cTn dur="500"/>
                                        <p:tgtEl>
                                          <p:spTgt spid="288"/>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89"/>
                                        </p:tgtEl>
                                        <p:attrNameLst>
                                          <p:attrName>style.visibility</p:attrName>
                                        </p:attrNameLst>
                                      </p:cBhvr>
                                      <p:to>
                                        <p:strVal val="visible"/>
                                      </p:to>
                                    </p:set>
                                    <p:anim calcmode="lin" valueType="num">
                                      <p:cBhvr additive="base">
                                        <p:cTn dur="500"/>
                                        <p:tgtEl>
                                          <p:spTgt spid="289"/>
                                        </p:tgtEl>
                                        <p:attrNameLst>
                                          <p:attrName>ppt_w</p:attrName>
                                        </p:attrNameLst>
                                      </p:cBhvr>
                                      <p:tavLst>
                                        <p:tav fmla="" tm="0">
                                          <p:val>
                                            <p:strVal val="0"/>
                                          </p:val>
                                        </p:tav>
                                        <p:tav fmla="" tm="100000">
                                          <p:val>
                                            <p:strVal val="#ppt_w"/>
                                          </p:val>
                                        </p:tav>
                                      </p:tavLst>
                                    </p:anim>
                                    <p:anim calcmode="lin" valueType="num">
                                      <p:cBhvr additive="base">
                                        <p:cTn dur="500"/>
                                        <p:tgtEl>
                                          <p:spTgt spid="28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90"/>
                                        </p:tgtEl>
                                        <p:attrNameLst>
                                          <p:attrName>style.visibility</p:attrName>
                                        </p:attrNameLst>
                                      </p:cBhvr>
                                      <p:to>
                                        <p:strVal val="visible"/>
                                      </p:to>
                                    </p:set>
                                    <p:anim calcmode="lin" valueType="num">
                                      <p:cBhvr additive="base">
                                        <p:cTn dur="500"/>
                                        <p:tgtEl>
                                          <p:spTgt spid="290"/>
                                        </p:tgtEl>
                                        <p:attrNameLst>
                                          <p:attrName>ppt_w</p:attrName>
                                        </p:attrNameLst>
                                      </p:cBhvr>
                                      <p:tavLst>
                                        <p:tav fmla="" tm="0">
                                          <p:val>
                                            <p:strVal val="0"/>
                                          </p:val>
                                        </p:tav>
                                        <p:tav fmla="" tm="100000">
                                          <p:val>
                                            <p:strVal val="#ppt_w"/>
                                          </p:val>
                                        </p:tav>
                                      </p:tavLst>
                                    </p:anim>
                                    <p:anim calcmode="lin" valueType="num">
                                      <p:cBhvr additive="base">
                                        <p:cTn dur="500"/>
                                        <p:tgtEl>
                                          <p:spTgt spid="29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91"/>
                                        </p:tgtEl>
                                        <p:attrNameLst>
                                          <p:attrName>style.visibility</p:attrName>
                                        </p:attrNameLst>
                                      </p:cBhvr>
                                      <p:to>
                                        <p:strVal val="visible"/>
                                      </p:to>
                                    </p:set>
                                    <p:anim calcmode="lin" valueType="num">
                                      <p:cBhvr additive="base">
                                        <p:cTn dur="500"/>
                                        <p:tgtEl>
                                          <p:spTgt spid="291"/>
                                        </p:tgtEl>
                                        <p:attrNameLst>
                                          <p:attrName>ppt_w</p:attrName>
                                        </p:attrNameLst>
                                      </p:cBhvr>
                                      <p:tavLst>
                                        <p:tav fmla="" tm="0">
                                          <p:val>
                                            <p:strVal val="0"/>
                                          </p:val>
                                        </p:tav>
                                        <p:tav fmla="" tm="100000">
                                          <p:val>
                                            <p:strVal val="#ppt_w"/>
                                          </p:val>
                                        </p:tav>
                                      </p:tavLst>
                                    </p:anim>
                                    <p:anim calcmode="lin" valueType="num">
                                      <p:cBhvr additive="base">
                                        <p:cTn dur="500"/>
                                        <p:tgtEl>
                                          <p:spTgt spid="29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92"/>
                                        </p:tgtEl>
                                        <p:attrNameLst>
                                          <p:attrName>style.visibility</p:attrName>
                                        </p:attrNameLst>
                                      </p:cBhvr>
                                      <p:to>
                                        <p:strVal val="visible"/>
                                      </p:to>
                                    </p:set>
                                    <p:anim calcmode="lin" valueType="num">
                                      <p:cBhvr additive="base">
                                        <p:cTn dur="500"/>
                                        <p:tgtEl>
                                          <p:spTgt spid="292"/>
                                        </p:tgtEl>
                                        <p:attrNameLst>
                                          <p:attrName>ppt_w</p:attrName>
                                        </p:attrNameLst>
                                      </p:cBhvr>
                                      <p:tavLst>
                                        <p:tav fmla="" tm="0">
                                          <p:val>
                                            <p:strVal val="0"/>
                                          </p:val>
                                        </p:tav>
                                        <p:tav fmla="" tm="100000">
                                          <p:val>
                                            <p:strVal val="#ppt_w"/>
                                          </p:val>
                                        </p:tav>
                                      </p:tavLst>
                                    </p:anim>
                                    <p:anim calcmode="lin" valueType="num">
                                      <p:cBhvr additive="base">
                                        <p:cTn dur="500"/>
                                        <p:tgtEl>
                                          <p:spTgt spid="29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93"/>
                                        </p:tgtEl>
                                        <p:attrNameLst>
                                          <p:attrName>style.visibility</p:attrName>
                                        </p:attrNameLst>
                                      </p:cBhvr>
                                      <p:to>
                                        <p:strVal val="visible"/>
                                      </p:to>
                                    </p:set>
                                    <p:anim calcmode="lin" valueType="num">
                                      <p:cBhvr additive="base">
                                        <p:cTn dur="500"/>
                                        <p:tgtEl>
                                          <p:spTgt spid="293"/>
                                        </p:tgtEl>
                                        <p:attrNameLst>
                                          <p:attrName>ppt_w</p:attrName>
                                        </p:attrNameLst>
                                      </p:cBhvr>
                                      <p:tavLst>
                                        <p:tav fmla="" tm="0">
                                          <p:val>
                                            <p:strVal val="0"/>
                                          </p:val>
                                        </p:tav>
                                        <p:tav fmla="" tm="100000">
                                          <p:val>
                                            <p:strVal val="#ppt_w"/>
                                          </p:val>
                                        </p:tav>
                                      </p:tavLst>
                                    </p:anim>
                                    <p:anim calcmode="lin" valueType="num">
                                      <p:cBhvr additive="base">
                                        <p:cTn dur="500"/>
                                        <p:tgtEl>
                                          <p:spTgt spid="293"/>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94"/>
                                        </p:tgtEl>
                                        <p:attrNameLst>
                                          <p:attrName>style.visibility</p:attrName>
                                        </p:attrNameLst>
                                      </p:cBhvr>
                                      <p:to>
                                        <p:strVal val="visible"/>
                                      </p:to>
                                    </p:set>
                                    <p:anim calcmode="lin" valueType="num">
                                      <p:cBhvr additive="base">
                                        <p:cTn dur="500"/>
                                        <p:tgtEl>
                                          <p:spTgt spid="294"/>
                                        </p:tgtEl>
                                        <p:attrNameLst>
                                          <p:attrName>ppt_w</p:attrName>
                                        </p:attrNameLst>
                                      </p:cBhvr>
                                      <p:tavLst>
                                        <p:tav fmla="" tm="0">
                                          <p:val>
                                            <p:strVal val="0"/>
                                          </p:val>
                                        </p:tav>
                                        <p:tav fmla="" tm="100000">
                                          <p:val>
                                            <p:strVal val="#ppt_w"/>
                                          </p:val>
                                        </p:tav>
                                      </p:tavLst>
                                    </p:anim>
                                    <p:anim calcmode="lin" valueType="num">
                                      <p:cBhvr additive="base">
                                        <p:cTn dur="500"/>
                                        <p:tgtEl>
                                          <p:spTgt spid="29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95"/>
                                        </p:tgtEl>
                                        <p:attrNameLst>
                                          <p:attrName>style.visibility</p:attrName>
                                        </p:attrNameLst>
                                      </p:cBhvr>
                                      <p:to>
                                        <p:strVal val="visible"/>
                                      </p:to>
                                    </p:set>
                                    <p:anim calcmode="lin" valueType="num">
                                      <p:cBhvr additive="base">
                                        <p:cTn dur="500"/>
                                        <p:tgtEl>
                                          <p:spTgt spid="295"/>
                                        </p:tgtEl>
                                        <p:attrNameLst>
                                          <p:attrName>ppt_w</p:attrName>
                                        </p:attrNameLst>
                                      </p:cBhvr>
                                      <p:tavLst>
                                        <p:tav fmla="" tm="0">
                                          <p:val>
                                            <p:strVal val="0"/>
                                          </p:val>
                                        </p:tav>
                                        <p:tav fmla="" tm="100000">
                                          <p:val>
                                            <p:strVal val="#ppt_w"/>
                                          </p:val>
                                        </p:tav>
                                      </p:tavLst>
                                    </p:anim>
                                    <p:anim calcmode="lin" valueType="num">
                                      <p:cBhvr additive="base">
                                        <p:cTn dur="500"/>
                                        <p:tgtEl>
                                          <p:spTgt spid="29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96"/>
                                        </p:tgtEl>
                                        <p:attrNameLst>
                                          <p:attrName>style.visibility</p:attrName>
                                        </p:attrNameLst>
                                      </p:cBhvr>
                                      <p:to>
                                        <p:strVal val="visible"/>
                                      </p:to>
                                    </p:set>
                                    <p:anim calcmode="lin" valueType="num">
                                      <p:cBhvr additive="base">
                                        <p:cTn dur="500"/>
                                        <p:tgtEl>
                                          <p:spTgt spid="296"/>
                                        </p:tgtEl>
                                        <p:attrNameLst>
                                          <p:attrName>ppt_w</p:attrName>
                                        </p:attrNameLst>
                                      </p:cBhvr>
                                      <p:tavLst>
                                        <p:tav fmla="" tm="0">
                                          <p:val>
                                            <p:strVal val="0"/>
                                          </p:val>
                                        </p:tav>
                                        <p:tav fmla="" tm="100000">
                                          <p:val>
                                            <p:strVal val="#ppt_w"/>
                                          </p:val>
                                        </p:tav>
                                      </p:tavLst>
                                    </p:anim>
                                    <p:anim calcmode="lin" valueType="num">
                                      <p:cBhvr additive="base">
                                        <p:cTn dur="500"/>
                                        <p:tgtEl>
                                          <p:spTgt spid="29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97"/>
                                        </p:tgtEl>
                                        <p:attrNameLst>
                                          <p:attrName>style.visibility</p:attrName>
                                        </p:attrNameLst>
                                      </p:cBhvr>
                                      <p:to>
                                        <p:strVal val="visible"/>
                                      </p:to>
                                    </p:set>
                                    <p:anim calcmode="lin" valueType="num">
                                      <p:cBhvr additive="base">
                                        <p:cTn dur="500"/>
                                        <p:tgtEl>
                                          <p:spTgt spid="297"/>
                                        </p:tgtEl>
                                        <p:attrNameLst>
                                          <p:attrName>ppt_w</p:attrName>
                                        </p:attrNameLst>
                                      </p:cBhvr>
                                      <p:tavLst>
                                        <p:tav fmla="" tm="0">
                                          <p:val>
                                            <p:strVal val="0"/>
                                          </p:val>
                                        </p:tav>
                                        <p:tav fmla="" tm="100000">
                                          <p:val>
                                            <p:strVal val="#ppt_w"/>
                                          </p:val>
                                        </p:tav>
                                      </p:tavLst>
                                    </p:anim>
                                    <p:anim calcmode="lin" valueType="num">
                                      <p:cBhvr additive="base">
                                        <p:cTn dur="500"/>
                                        <p:tgtEl>
                                          <p:spTgt spid="29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98"/>
                                        </p:tgtEl>
                                        <p:attrNameLst>
                                          <p:attrName>style.visibility</p:attrName>
                                        </p:attrNameLst>
                                      </p:cBhvr>
                                      <p:to>
                                        <p:strVal val="visible"/>
                                      </p:to>
                                    </p:set>
                                    <p:anim calcmode="lin" valueType="num">
                                      <p:cBhvr additive="base">
                                        <p:cTn dur="500"/>
                                        <p:tgtEl>
                                          <p:spTgt spid="298"/>
                                        </p:tgtEl>
                                        <p:attrNameLst>
                                          <p:attrName>ppt_w</p:attrName>
                                        </p:attrNameLst>
                                      </p:cBhvr>
                                      <p:tavLst>
                                        <p:tav fmla="" tm="0">
                                          <p:val>
                                            <p:strVal val="0"/>
                                          </p:val>
                                        </p:tav>
                                        <p:tav fmla="" tm="100000">
                                          <p:val>
                                            <p:strVal val="#ppt_w"/>
                                          </p:val>
                                        </p:tav>
                                      </p:tavLst>
                                    </p:anim>
                                    <p:anim calcmode="lin" valueType="num">
                                      <p:cBhvr additive="base">
                                        <p:cTn dur="500"/>
                                        <p:tgtEl>
                                          <p:spTgt spid="298"/>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99"/>
                                        </p:tgtEl>
                                        <p:attrNameLst>
                                          <p:attrName>style.visibility</p:attrName>
                                        </p:attrNameLst>
                                      </p:cBhvr>
                                      <p:to>
                                        <p:strVal val="visible"/>
                                      </p:to>
                                    </p:set>
                                    <p:anim calcmode="lin" valueType="num">
                                      <p:cBhvr additive="base">
                                        <p:cTn dur="500"/>
                                        <p:tgtEl>
                                          <p:spTgt spid="299"/>
                                        </p:tgtEl>
                                        <p:attrNameLst>
                                          <p:attrName>ppt_w</p:attrName>
                                        </p:attrNameLst>
                                      </p:cBhvr>
                                      <p:tavLst>
                                        <p:tav fmla="" tm="0">
                                          <p:val>
                                            <p:strVal val="0"/>
                                          </p:val>
                                        </p:tav>
                                        <p:tav fmla="" tm="100000">
                                          <p:val>
                                            <p:strVal val="#ppt_w"/>
                                          </p:val>
                                        </p:tav>
                                      </p:tavLst>
                                    </p:anim>
                                    <p:anim calcmode="lin" valueType="num">
                                      <p:cBhvr additive="base">
                                        <p:cTn dur="500"/>
                                        <p:tgtEl>
                                          <p:spTgt spid="29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00"/>
                                        </p:tgtEl>
                                        <p:attrNameLst>
                                          <p:attrName>style.visibility</p:attrName>
                                        </p:attrNameLst>
                                      </p:cBhvr>
                                      <p:to>
                                        <p:strVal val="visible"/>
                                      </p:to>
                                    </p:set>
                                    <p:anim calcmode="lin" valueType="num">
                                      <p:cBhvr additive="base">
                                        <p:cTn dur="500"/>
                                        <p:tgtEl>
                                          <p:spTgt spid="300"/>
                                        </p:tgtEl>
                                        <p:attrNameLst>
                                          <p:attrName>ppt_w</p:attrName>
                                        </p:attrNameLst>
                                      </p:cBhvr>
                                      <p:tavLst>
                                        <p:tav fmla="" tm="0">
                                          <p:val>
                                            <p:strVal val="0"/>
                                          </p:val>
                                        </p:tav>
                                        <p:tav fmla="" tm="100000">
                                          <p:val>
                                            <p:strVal val="#ppt_w"/>
                                          </p:val>
                                        </p:tav>
                                      </p:tavLst>
                                    </p:anim>
                                    <p:anim calcmode="lin" valueType="num">
                                      <p:cBhvr additive="base">
                                        <p:cTn dur="500"/>
                                        <p:tgtEl>
                                          <p:spTgt spid="30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01"/>
                                        </p:tgtEl>
                                        <p:attrNameLst>
                                          <p:attrName>style.visibility</p:attrName>
                                        </p:attrNameLst>
                                      </p:cBhvr>
                                      <p:to>
                                        <p:strVal val="visible"/>
                                      </p:to>
                                    </p:set>
                                    <p:anim calcmode="lin" valueType="num">
                                      <p:cBhvr additive="base">
                                        <p:cTn dur="500"/>
                                        <p:tgtEl>
                                          <p:spTgt spid="301"/>
                                        </p:tgtEl>
                                        <p:attrNameLst>
                                          <p:attrName>ppt_w</p:attrName>
                                        </p:attrNameLst>
                                      </p:cBhvr>
                                      <p:tavLst>
                                        <p:tav fmla="" tm="0">
                                          <p:val>
                                            <p:strVal val="0"/>
                                          </p:val>
                                        </p:tav>
                                        <p:tav fmla="" tm="100000">
                                          <p:val>
                                            <p:strVal val="#ppt_w"/>
                                          </p:val>
                                        </p:tav>
                                      </p:tavLst>
                                    </p:anim>
                                    <p:anim calcmode="lin" valueType="num">
                                      <p:cBhvr additive="base">
                                        <p:cTn dur="500"/>
                                        <p:tgtEl>
                                          <p:spTgt spid="30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02"/>
                                        </p:tgtEl>
                                        <p:attrNameLst>
                                          <p:attrName>style.visibility</p:attrName>
                                        </p:attrNameLst>
                                      </p:cBhvr>
                                      <p:to>
                                        <p:strVal val="visible"/>
                                      </p:to>
                                    </p:set>
                                    <p:anim calcmode="lin" valueType="num">
                                      <p:cBhvr additive="base">
                                        <p:cTn dur="500"/>
                                        <p:tgtEl>
                                          <p:spTgt spid="302"/>
                                        </p:tgtEl>
                                        <p:attrNameLst>
                                          <p:attrName>ppt_w</p:attrName>
                                        </p:attrNameLst>
                                      </p:cBhvr>
                                      <p:tavLst>
                                        <p:tav fmla="" tm="0">
                                          <p:val>
                                            <p:strVal val="0"/>
                                          </p:val>
                                        </p:tav>
                                        <p:tav fmla="" tm="100000">
                                          <p:val>
                                            <p:strVal val="#ppt_w"/>
                                          </p:val>
                                        </p:tav>
                                      </p:tavLst>
                                    </p:anim>
                                    <p:anim calcmode="lin" valueType="num">
                                      <p:cBhvr additive="base">
                                        <p:cTn dur="500"/>
                                        <p:tgtEl>
                                          <p:spTgt spid="30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04"/>
                                        </p:tgtEl>
                                        <p:attrNameLst>
                                          <p:attrName>style.visibility</p:attrName>
                                        </p:attrNameLst>
                                      </p:cBhvr>
                                      <p:to>
                                        <p:strVal val="visible"/>
                                      </p:to>
                                    </p:set>
                                    <p:anim calcmode="lin" valueType="num">
                                      <p:cBhvr additive="base">
                                        <p:cTn dur="500"/>
                                        <p:tgtEl>
                                          <p:spTgt spid="304"/>
                                        </p:tgtEl>
                                        <p:attrNameLst>
                                          <p:attrName>ppt_w</p:attrName>
                                        </p:attrNameLst>
                                      </p:cBhvr>
                                      <p:tavLst>
                                        <p:tav fmla="" tm="0">
                                          <p:val>
                                            <p:strVal val="0"/>
                                          </p:val>
                                        </p:tav>
                                        <p:tav fmla="" tm="100000">
                                          <p:val>
                                            <p:strVal val="#ppt_w"/>
                                          </p:val>
                                        </p:tav>
                                      </p:tavLst>
                                    </p:anim>
                                    <p:anim calcmode="lin" valueType="num">
                                      <p:cBhvr additive="base">
                                        <p:cTn dur="500"/>
                                        <p:tgtEl>
                                          <p:spTgt spid="30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05"/>
                                        </p:tgtEl>
                                        <p:attrNameLst>
                                          <p:attrName>style.visibility</p:attrName>
                                        </p:attrNameLst>
                                      </p:cBhvr>
                                      <p:to>
                                        <p:strVal val="visible"/>
                                      </p:to>
                                    </p:set>
                                    <p:anim calcmode="lin" valueType="num">
                                      <p:cBhvr additive="base">
                                        <p:cTn dur="500"/>
                                        <p:tgtEl>
                                          <p:spTgt spid="305"/>
                                        </p:tgtEl>
                                        <p:attrNameLst>
                                          <p:attrName>ppt_w</p:attrName>
                                        </p:attrNameLst>
                                      </p:cBhvr>
                                      <p:tavLst>
                                        <p:tav fmla="" tm="0">
                                          <p:val>
                                            <p:strVal val="0"/>
                                          </p:val>
                                        </p:tav>
                                        <p:tav fmla="" tm="100000">
                                          <p:val>
                                            <p:strVal val="#ppt_w"/>
                                          </p:val>
                                        </p:tav>
                                      </p:tavLst>
                                    </p:anim>
                                    <p:anim calcmode="lin" valueType="num">
                                      <p:cBhvr additive="base">
                                        <p:cTn dur="500"/>
                                        <p:tgtEl>
                                          <p:spTgt spid="30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06"/>
                                        </p:tgtEl>
                                        <p:attrNameLst>
                                          <p:attrName>style.visibility</p:attrName>
                                        </p:attrNameLst>
                                      </p:cBhvr>
                                      <p:to>
                                        <p:strVal val="visible"/>
                                      </p:to>
                                    </p:set>
                                    <p:anim calcmode="lin" valueType="num">
                                      <p:cBhvr additive="base">
                                        <p:cTn dur="500"/>
                                        <p:tgtEl>
                                          <p:spTgt spid="306"/>
                                        </p:tgtEl>
                                        <p:attrNameLst>
                                          <p:attrName>ppt_w</p:attrName>
                                        </p:attrNameLst>
                                      </p:cBhvr>
                                      <p:tavLst>
                                        <p:tav fmla="" tm="0">
                                          <p:val>
                                            <p:strVal val="0"/>
                                          </p:val>
                                        </p:tav>
                                        <p:tav fmla="" tm="100000">
                                          <p:val>
                                            <p:strVal val="#ppt_w"/>
                                          </p:val>
                                        </p:tav>
                                      </p:tavLst>
                                    </p:anim>
                                    <p:anim calcmode="lin" valueType="num">
                                      <p:cBhvr additive="base">
                                        <p:cTn dur="500"/>
                                        <p:tgtEl>
                                          <p:spTgt spid="30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07"/>
                                        </p:tgtEl>
                                        <p:attrNameLst>
                                          <p:attrName>style.visibility</p:attrName>
                                        </p:attrNameLst>
                                      </p:cBhvr>
                                      <p:to>
                                        <p:strVal val="visible"/>
                                      </p:to>
                                    </p:set>
                                    <p:anim calcmode="lin" valueType="num">
                                      <p:cBhvr additive="base">
                                        <p:cTn dur="500"/>
                                        <p:tgtEl>
                                          <p:spTgt spid="307"/>
                                        </p:tgtEl>
                                        <p:attrNameLst>
                                          <p:attrName>ppt_w</p:attrName>
                                        </p:attrNameLst>
                                      </p:cBhvr>
                                      <p:tavLst>
                                        <p:tav fmla="" tm="0">
                                          <p:val>
                                            <p:strVal val="0"/>
                                          </p:val>
                                        </p:tav>
                                        <p:tav fmla="" tm="100000">
                                          <p:val>
                                            <p:strVal val="#ppt_w"/>
                                          </p:val>
                                        </p:tav>
                                      </p:tavLst>
                                    </p:anim>
                                    <p:anim calcmode="lin" valueType="num">
                                      <p:cBhvr additive="base">
                                        <p:cTn dur="500"/>
                                        <p:tgtEl>
                                          <p:spTgt spid="30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10"/>
                                        </p:tgtEl>
                                        <p:attrNameLst>
                                          <p:attrName>style.visibility</p:attrName>
                                        </p:attrNameLst>
                                      </p:cBhvr>
                                      <p:to>
                                        <p:strVal val="visible"/>
                                      </p:to>
                                    </p:set>
                                    <p:anim calcmode="lin" valueType="num">
                                      <p:cBhvr additive="base">
                                        <p:cTn dur="500"/>
                                        <p:tgtEl>
                                          <p:spTgt spid="310"/>
                                        </p:tgtEl>
                                        <p:attrNameLst>
                                          <p:attrName>ppt_w</p:attrName>
                                        </p:attrNameLst>
                                      </p:cBhvr>
                                      <p:tavLst>
                                        <p:tav fmla="" tm="0">
                                          <p:val>
                                            <p:strVal val="0"/>
                                          </p:val>
                                        </p:tav>
                                        <p:tav fmla="" tm="100000">
                                          <p:val>
                                            <p:strVal val="#ppt_w"/>
                                          </p:val>
                                        </p:tav>
                                      </p:tavLst>
                                    </p:anim>
                                    <p:anim calcmode="lin" valueType="num">
                                      <p:cBhvr additive="base">
                                        <p:cTn dur="500"/>
                                        <p:tgtEl>
                                          <p:spTgt spid="31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11"/>
                                        </p:tgtEl>
                                        <p:attrNameLst>
                                          <p:attrName>style.visibility</p:attrName>
                                        </p:attrNameLst>
                                      </p:cBhvr>
                                      <p:to>
                                        <p:strVal val="visible"/>
                                      </p:to>
                                    </p:set>
                                    <p:anim calcmode="lin" valueType="num">
                                      <p:cBhvr additive="base">
                                        <p:cTn dur="500"/>
                                        <p:tgtEl>
                                          <p:spTgt spid="311"/>
                                        </p:tgtEl>
                                        <p:attrNameLst>
                                          <p:attrName>ppt_w</p:attrName>
                                        </p:attrNameLst>
                                      </p:cBhvr>
                                      <p:tavLst>
                                        <p:tav fmla="" tm="0">
                                          <p:val>
                                            <p:strVal val="0"/>
                                          </p:val>
                                        </p:tav>
                                        <p:tav fmla="" tm="100000">
                                          <p:val>
                                            <p:strVal val="#ppt_w"/>
                                          </p:val>
                                        </p:tav>
                                      </p:tavLst>
                                    </p:anim>
                                    <p:anim calcmode="lin" valueType="num">
                                      <p:cBhvr additive="base">
                                        <p:cTn dur="500"/>
                                        <p:tgtEl>
                                          <p:spTgt spid="31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12"/>
                                        </p:tgtEl>
                                        <p:attrNameLst>
                                          <p:attrName>style.visibility</p:attrName>
                                        </p:attrNameLst>
                                      </p:cBhvr>
                                      <p:to>
                                        <p:strVal val="visible"/>
                                      </p:to>
                                    </p:set>
                                    <p:anim calcmode="lin" valueType="num">
                                      <p:cBhvr additive="base">
                                        <p:cTn dur="500"/>
                                        <p:tgtEl>
                                          <p:spTgt spid="312"/>
                                        </p:tgtEl>
                                        <p:attrNameLst>
                                          <p:attrName>ppt_w</p:attrName>
                                        </p:attrNameLst>
                                      </p:cBhvr>
                                      <p:tavLst>
                                        <p:tav fmla="" tm="0">
                                          <p:val>
                                            <p:strVal val="0"/>
                                          </p:val>
                                        </p:tav>
                                        <p:tav fmla="" tm="100000">
                                          <p:val>
                                            <p:strVal val="#ppt_w"/>
                                          </p:val>
                                        </p:tav>
                                      </p:tavLst>
                                    </p:anim>
                                    <p:anim calcmode="lin" valueType="num">
                                      <p:cBhvr additive="base">
                                        <p:cTn dur="500"/>
                                        <p:tgtEl>
                                          <p:spTgt spid="31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13"/>
                                        </p:tgtEl>
                                        <p:attrNameLst>
                                          <p:attrName>style.visibility</p:attrName>
                                        </p:attrNameLst>
                                      </p:cBhvr>
                                      <p:to>
                                        <p:strVal val="visible"/>
                                      </p:to>
                                    </p:set>
                                    <p:anim calcmode="lin" valueType="num">
                                      <p:cBhvr additive="base">
                                        <p:cTn dur="500"/>
                                        <p:tgtEl>
                                          <p:spTgt spid="313"/>
                                        </p:tgtEl>
                                        <p:attrNameLst>
                                          <p:attrName>ppt_w</p:attrName>
                                        </p:attrNameLst>
                                      </p:cBhvr>
                                      <p:tavLst>
                                        <p:tav fmla="" tm="0">
                                          <p:val>
                                            <p:strVal val="0"/>
                                          </p:val>
                                        </p:tav>
                                        <p:tav fmla="" tm="100000">
                                          <p:val>
                                            <p:strVal val="#ppt_w"/>
                                          </p:val>
                                        </p:tav>
                                      </p:tavLst>
                                    </p:anim>
                                    <p:anim calcmode="lin" valueType="num">
                                      <p:cBhvr additive="base">
                                        <p:cTn dur="500"/>
                                        <p:tgtEl>
                                          <p:spTgt spid="313"/>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14"/>
                                        </p:tgtEl>
                                        <p:attrNameLst>
                                          <p:attrName>style.visibility</p:attrName>
                                        </p:attrNameLst>
                                      </p:cBhvr>
                                      <p:to>
                                        <p:strVal val="visible"/>
                                      </p:to>
                                    </p:set>
                                    <p:anim calcmode="lin" valueType="num">
                                      <p:cBhvr additive="base">
                                        <p:cTn dur="500"/>
                                        <p:tgtEl>
                                          <p:spTgt spid="314"/>
                                        </p:tgtEl>
                                        <p:attrNameLst>
                                          <p:attrName>ppt_w</p:attrName>
                                        </p:attrNameLst>
                                      </p:cBhvr>
                                      <p:tavLst>
                                        <p:tav fmla="" tm="0">
                                          <p:val>
                                            <p:strVal val="0"/>
                                          </p:val>
                                        </p:tav>
                                        <p:tav fmla="" tm="100000">
                                          <p:val>
                                            <p:strVal val="#ppt_w"/>
                                          </p:val>
                                        </p:tav>
                                      </p:tavLst>
                                    </p:anim>
                                    <p:anim calcmode="lin" valueType="num">
                                      <p:cBhvr additive="base">
                                        <p:cTn dur="500"/>
                                        <p:tgtEl>
                                          <p:spTgt spid="31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15"/>
                                        </p:tgtEl>
                                        <p:attrNameLst>
                                          <p:attrName>style.visibility</p:attrName>
                                        </p:attrNameLst>
                                      </p:cBhvr>
                                      <p:to>
                                        <p:strVal val="visible"/>
                                      </p:to>
                                    </p:set>
                                    <p:anim calcmode="lin" valueType="num">
                                      <p:cBhvr additive="base">
                                        <p:cTn dur="500"/>
                                        <p:tgtEl>
                                          <p:spTgt spid="315"/>
                                        </p:tgtEl>
                                        <p:attrNameLst>
                                          <p:attrName>ppt_w</p:attrName>
                                        </p:attrNameLst>
                                      </p:cBhvr>
                                      <p:tavLst>
                                        <p:tav fmla="" tm="0">
                                          <p:val>
                                            <p:strVal val="0"/>
                                          </p:val>
                                        </p:tav>
                                        <p:tav fmla="" tm="100000">
                                          <p:val>
                                            <p:strVal val="#ppt_w"/>
                                          </p:val>
                                        </p:tav>
                                      </p:tavLst>
                                    </p:anim>
                                    <p:anim calcmode="lin" valueType="num">
                                      <p:cBhvr additive="base">
                                        <p:cTn dur="500"/>
                                        <p:tgtEl>
                                          <p:spTgt spid="31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16"/>
                                        </p:tgtEl>
                                        <p:attrNameLst>
                                          <p:attrName>style.visibility</p:attrName>
                                        </p:attrNameLst>
                                      </p:cBhvr>
                                      <p:to>
                                        <p:strVal val="visible"/>
                                      </p:to>
                                    </p:set>
                                    <p:anim calcmode="lin" valueType="num">
                                      <p:cBhvr additive="base">
                                        <p:cTn dur="500"/>
                                        <p:tgtEl>
                                          <p:spTgt spid="316"/>
                                        </p:tgtEl>
                                        <p:attrNameLst>
                                          <p:attrName>ppt_w</p:attrName>
                                        </p:attrNameLst>
                                      </p:cBhvr>
                                      <p:tavLst>
                                        <p:tav fmla="" tm="0">
                                          <p:val>
                                            <p:strVal val="0"/>
                                          </p:val>
                                        </p:tav>
                                        <p:tav fmla="" tm="100000">
                                          <p:val>
                                            <p:strVal val="#ppt_w"/>
                                          </p:val>
                                        </p:tav>
                                      </p:tavLst>
                                    </p:anim>
                                    <p:anim calcmode="lin" valueType="num">
                                      <p:cBhvr additive="base">
                                        <p:cTn dur="500"/>
                                        <p:tgtEl>
                                          <p:spTgt spid="31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03"/>
                                        </p:tgtEl>
                                        <p:attrNameLst>
                                          <p:attrName>style.visibility</p:attrName>
                                        </p:attrNameLst>
                                      </p:cBhvr>
                                      <p:to>
                                        <p:strVal val="visible"/>
                                      </p:to>
                                    </p:set>
                                    <p:anim calcmode="lin" valueType="num">
                                      <p:cBhvr additive="base">
                                        <p:cTn dur="500"/>
                                        <p:tgtEl>
                                          <p:spTgt spid="303"/>
                                        </p:tgtEl>
                                        <p:attrNameLst>
                                          <p:attrName>ppt_w</p:attrName>
                                        </p:attrNameLst>
                                      </p:cBhvr>
                                      <p:tavLst>
                                        <p:tav fmla="" tm="0">
                                          <p:val>
                                            <p:strVal val="0"/>
                                          </p:val>
                                        </p:tav>
                                        <p:tav fmla="" tm="100000">
                                          <p:val>
                                            <p:strVal val="#ppt_w"/>
                                          </p:val>
                                        </p:tav>
                                      </p:tavLst>
                                    </p:anim>
                                    <p:anim calcmode="lin" valueType="num">
                                      <p:cBhvr additive="base">
                                        <p:cTn dur="500"/>
                                        <p:tgtEl>
                                          <p:spTgt spid="303"/>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chemeClr val="lt1"/>
            </a:gs>
            <a:gs pos="100000">
              <a:schemeClr val="accent2"/>
            </a:gs>
          </a:gsLst>
          <a:lin ang="8100000" scaled="0"/>
        </a:gradFill>
      </p:bgPr>
    </p:bg>
    <p:spTree>
      <p:nvGrpSpPr>
        <p:cNvPr id="390" name="Shape 390"/>
        <p:cNvGrpSpPr/>
        <p:nvPr/>
      </p:nvGrpSpPr>
      <p:grpSpPr>
        <a:xfrm>
          <a:off x="0" y="0"/>
          <a:ext cx="0" cy="0"/>
          <a:chOff x="0" y="0"/>
          <a:chExt cx="0" cy="0"/>
        </a:xfrm>
      </p:grpSpPr>
      <p:sp>
        <p:nvSpPr>
          <p:cNvPr id="391" name="Google Shape;391;p13"/>
          <p:cNvSpPr txBox="1"/>
          <p:nvPr>
            <p:ph idx="1" type="subTitle"/>
          </p:nvPr>
        </p:nvSpPr>
        <p:spPr>
          <a:xfrm>
            <a:off x="539750" y="549275"/>
            <a:ext cx="8135937" cy="5761037"/>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SzPts val="1920"/>
              <a:buNone/>
            </a:pPr>
            <a:r>
              <a:rPr b="0" i="1" lang="en-US" sz="3200" u="none">
                <a:solidFill>
                  <a:schemeClr val="dk1"/>
                </a:solidFill>
                <a:latin typeface="Verdana"/>
                <a:ea typeface="Verdana"/>
                <a:cs typeface="Verdana"/>
                <a:sym typeface="Verdana"/>
              </a:rPr>
              <a:t>При таком разбиении прямолинейность распространения света определяется выбором точки С0, являющейся центром колец разбиения. То есть, чтобы доказать прямолинейность распространения света между точками И и П Френель выбрал точку , лежащую на прямой между ними. Естественно у него получилась прямолинейность.</a:t>
            </a:r>
            <a:r>
              <a:rPr b="0" i="1" lang="en-US" sz="4000" u="none">
                <a:solidFill>
                  <a:schemeClr val="dk1"/>
                </a:solidFill>
                <a:latin typeface="Verdana"/>
                <a:ea typeface="Verdana"/>
                <a:cs typeface="Verdana"/>
                <a:sym typeface="Verdana"/>
              </a:rPr>
              <a:t>  </a:t>
            </a:r>
            <a:endParaRPr/>
          </a:p>
          <a:p>
            <a:pPr indent="-190500" lvl="0" marL="342900" rtl="0" algn="l">
              <a:lnSpc>
                <a:spcPct val="100000"/>
              </a:lnSpc>
              <a:spcBef>
                <a:spcPts val="800"/>
              </a:spcBef>
              <a:spcAft>
                <a:spcPts val="0"/>
              </a:spcAft>
              <a:buSzPts val="2400"/>
              <a:buNone/>
            </a:pPr>
            <a:r>
              <a:t/>
            </a:r>
            <a:endParaRPr b="0" i="1" sz="4000" u="none">
              <a:solidFill>
                <a:schemeClr val="dk1"/>
              </a:solidFill>
              <a:latin typeface="Verdana"/>
              <a:ea typeface="Verdana"/>
              <a:cs typeface="Verdana"/>
              <a:sym typeface="Verdana"/>
            </a:endParaRPr>
          </a:p>
        </p:txBody>
      </p:sp>
    </p:spTree>
  </p:cSld>
  <p:clrMapOvr>
    <a:masterClrMapping/>
  </p:clrMapOvr>
  <p:transition spd="med">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91">
                                            <p:txEl>
                                              <p:pRg end="0" st="0"/>
                                            </p:txEl>
                                          </p:spTgt>
                                        </p:tgtEl>
                                        <p:attrNameLst>
                                          <p:attrName>style.visibility</p:attrName>
                                        </p:attrNameLst>
                                      </p:cBhvr>
                                      <p:to>
                                        <p:strVal val="visible"/>
                                      </p:to>
                                    </p:set>
                                    <p:animEffect filter="fade" transition="in">
                                      <p:cBhvr>
                                        <p:cTn dur="80"/>
                                        <p:tgtEl>
                                          <p:spTgt spid="391">
                                            <p:txEl>
                                              <p:pRg end="0" st="0"/>
                                            </p:txEl>
                                          </p:spTgt>
                                        </p:tgtEl>
                                      </p:cBhvr>
                                    </p:animEffect>
                                  </p:childTnLst>
                                </p:cTn>
                              </p:par>
                              <p:par>
                                <p:cTn fill="hold" nodeType="withEffect" presetClass="entr" presetID="10" presetSubtype="0">
                                  <p:stCondLst>
                                    <p:cond delay="0"/>
                                  </p:stCondLst>
                                  <p:childTnLst>
                                    <p:set>
                                      <p:cBhvr>
                                        <p:cTn dur="1" fill="hold">
                                          <p:stCondLst>
                                            <p:cond delay="0"/>
                                          </p:stCondLst>
                                        </p:cTn>
                                        <p:tgtEl>
                                          <p:spTgt spid="391">
                                            <p:txEl>
                                              <p:pRg end="1" st="1"/>
                                            </p:txEl>
                                          </p:spTgt>
                                        </p:tgtEl>
                                        <p:attrNameLst>
                                          <p:attrName>style.visibility</p:attrName>
                                        </p:attrNameLst>
                                      </p:cBhvr>
                                      <p:to>
                                        <p:strVal val="visible"/>
                                      </p:to>
                                    </p:set>
                                    <p:animEffect filter="fade" transition="in">
                                      <p:cBhvr>
                                        <p:cTn dur="80"/>
                                        <p:tgtEl>
                                          <p:spTgt spid="391">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chemeClr val="lt1"/>
            </a:gs>
            <a:gs pos="100000">
              <a:schemeClr val="accent2"/>
            </a:gs>
          </a:gsLst>
          <a:lin ang="8100000" scaled="0"/>
        </a:gradFill>
      </p:bgPr>
    </p:bg>
    <p:spTree>
      <p:nvGrpSpPr>
        <p:cNvPr id="395" name="Shape 395"/>
        <p:cNvGrpSpPr/>
        <p:nvPr/>
      </p:nvGrpSpPr>
      <p:grpSpPr>
        <a:xfrm>
          <a:off x="0" y="0"/>
          <a:ext cx="0" cy="0"/>
          <a:chOff x="0" y="0"/>
          <a:chExt cx="0" cy="0"/>
        </a:xfrm>
      </p:grpSpPr>
      <p:sp>
        <p:nvSpPr>
          <p:cNvPr id="396" name="Google Shape;396;p14"/>
          <p:cNvSpPr txBox="1"/>
          <p:nvPr>
            <p:ph type="ctrTitle"/>
          </p:nvPr>
        </p:nvSpPr>
        <p:spPr>
          <a:xfrm>
            <a:off x="34925" y="44450"/>
            <a:ext cx="9109075" cy="681355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Arial"/>
              <a:buNone/>
            </a:pPr>
            <a:r>
              <a:rPr b="1" i="1" lang="en-US" sz="4400" u="none">
                <a:solidFill>
                  <a:schemeClr val="dk1"/>
                </a:solidFill>
                <a:latin typeface="Arial"/>
                <a:ea typeface="Arial"/>
                <a:cs typeface="Arial"/>
                <a:sym typeface="Arial"/>
              </a:rPr>
              <a:t>Электромагнитные волны возникают всегда, когда в пространстве есть изменяющееся электрическое поле. Такое изменяющееся электрическое поле вызвано, чаще всего, перемещением заряженных частиц, и как частный случай такого перемещения, переменным электрическим током. </a:t>
            </a:r>
            <a:endParaRPr/>
          </a:p>
        </p:txBody>
      </p:sp>
    </p:spTree>
  </p:cSld>
  <p:clrMapOvr>
    <a:masterClrMapping/>
  </p:clrMapOvr>
  <p:transition spd="med">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96"/>
                                        </p:tgtEl>
                                        <p:attrNameLst>
                                          <p:attrName>style.visibility</p:attrName>
                                        </p:attrNameLst>
                                      </p:cBhvr>
                                      <p:to>
                                        <p:strVal val="visible"/>
                                      </p:to>
                                    </p:set>
                                    <p:animEffect filter="fade" transition="in">
                                      <p:cBhvr>
                                        <p:cTn dur="80"/>
                                        <p:tgtEl>
                                          <p:spTgt spid="39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chemeClr val="lt1"/>
            </a:gs>
            <a:gs pos="100000">
              <a:schemeClr val="accent2"/>
            </a:gs>
          </a:gsLst>
          <a:lin ang="8100000" scaled="0"/>
        </a:gradFill>
      </p:bgPr>
    </p:bg>
    <p:spTree>
      <p:nvGrpSpPr>
        <p:cNvPr id="400" name="Shape 400"/>
        <p:cNvGrpSpPr/>
        <p:nvPr/>
      </p:nvGrpSpPr>
      <p:grpSpPr>
        <a:xfrm>
          <a:off x="0" y="0"/>
          <a:ext cx="0" cy="0"/>
          <a:chOff x="0" y="0"/>
          <a:chExt cx="0" cy="0"/>
        </a:xfrm>
      </p:grpSpPr>
      <p:sp>
        <p:nvSpPr>
          <p:cNvPr id="401" name="Google Shape;401;p15"/>
          <p:cNvSpPr txBox="1"/>
          <p:nvPr>
            <p:ph idx="1" type="subTitle"/>
          </p:nvPr>
        </p:nvSpPr>
        <p:spPr>
          <a:xfrm>
            <a:off x="0" y="215900"/>
            <a:ext cx="9144000" cy="2781300"/>
          </a:xfrm>
          <a:prstGeom prst="rect">
            <a:avLst/>
          </a:prstGeom>
          <a:noFill/>
          <a:ln>
            <a:noFill/>
          </a:ln>
        </p:spPr>
        <p:txBody>
          <a:bodyPr anchorCtr="0" anchor="t" bIns="45700" lIns="91425" spcFirstLastPara="1" rIns="91425" wrap="square" tIns="45700">
            <a:noAutofit/>
          </a:bodyPr>
          <a:lstStyle/>
          <a:p>
            <a:pPr indent="0" lvl="0" marL="0" rtl="0" algn="ctr">
              <a:lnSpc>
                <a:spcPct val="80000"/>
              </a:lnSpc>
              <a:spcBef>
                <a:spcPts val="0"/>
              </a:spcBef>
              <a:spcAft>
                <a:spcPts val="0"/>
              </a:spcAft>
              <a:buSzPts val="1440"/>
              <a:buNone/>
            </a:pPr>
            <a:r>
              <a:rPr b="1" i="0" lang="en-US" sz="2400" u="none">
                <a:solidFill>
                  <a:schemeClr val="dk1"/>
                </a:solidFill>
                <a:latin typeface="Arial"/>
                <a:ea typeface="Arial"/>
                <a:cs typeface="Arial"/>
                <a:sym typeface="Arial"/>
              </a:rPr>
              <a:t>Предельная максимальность скорости света вытекает из математического свойства циклоиды, частным случаем которой является окружность. Так как циклоида является кривой наибыстрейшего спуска, иначе говоря, допустим, скатываясь по снежной горке, профиль которой выполнен в виде циклоиды (в нашем случае окружности, бионы ведь по определению покоятся, v=0), мы окажемся у основания горки быстрее, чем в случае любой другой её формы.</a:t>
            </a:r>
            <a:r>
              <a:rPr b="0" i="0" lang="en-US" sz="2400" u="none">
                <a:solidFill>
                  <a:schemeClr val="dk1"/>
                </a:solidFill>
                <a:latin typeface="Arial"/>
                <a:ea typeface="Arial"/>
                <a:cs typeface="Arial"/>
                <a:sym typeface="Arial"/>
              </a:rPr>
              <a:t> </a:t>
            </a:r>
            <a:endParaRPr/>
          </a:p>
        </p:txBody>
      </p:sp>
      <p:pic>
        <p:nvPicPr>
          <p:cNvPr descr="Рисунок  &#10;объясняет, почему скорость света максимальна" id="402" name="Google Shape;402;p15"/>
          <p:cNvPicPr preferRelativeResize="0"/>
          <p:nvPr/>
        </p:nvPicPr>
        <p:blipFill rotWithShape="1">
          <a:blip r:embed="rId3">
            <a:alphaModFix/>
          </a:blip>
          <a:srcRect b="0" l="0" r="0" t="0"/>
          <a:stretch/>
        </p:blipFill>
        <p:spPr>
          <a:xfrm>
            <a:off x="684212" y="3022600"/>
            <a:ext cx="7669212" cy="3835400"/>
          </a:xfrm>
          <a:prstGeom prst="rect">
            <a:avLst/>
          </a:prstGeom>
          <a:noFill/>
          <a:ln>
            <a:noFill/>
          </a:ln>
        </p:spPr>
      </p:pic>
    </p:spTree>
  </p:cSld>
  <p:clrMapOvr>
    <a:masterClrMapping/>
  </p:clrMapOvr>
  <p:transition spd="med">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01">
                                            <p:txEl>
                                              <p:pRg end="0" st="0"/>
                                            </p:txEl>
                                          </p:spTgt>
                                        </p:tgtEl>
                                        <p:attrNameLst>
                                          <p:attrName>style.visibility</p:attrName>
                                        </p:attrNameLst>
                                      </p:cBhvr>
                                      <p:to>
                                        <p:strVal val="visible"/>
                                      </p:to>
                                    </p:set>
                                    <p:animEffect filter="fade" transition="in">
                                      <p:cBhvr>
                                        <p:cTn dur="500"/>
                                        <p:tgtEl>
                                          <p:spTgt spid="401">
                                            <p:txEl>
                                              <p:pRg end="0" st="0"/>
                                            </p:txEl>
                                          </p:spTgt>
                                        </p:tgtEl>
                                      </p:cBhvr>
                                    </p:animEffect>
                                  </p:childTnLst>
                                </p:cTn>
                              </p:par>
                              <p:par>
                                <p:cTn fill="hold" nodeType="withEffect" presetClass="entr" presetID="10" presetSubtype="0">
                                  <p:stCondLst>
                                    <p:cond delay="0"/>
                                  </p:stCondLst>
                                  <p:childTnLst>
                                    <p:set>
                                      <p:cBhvr>
                                        <p:cTn dur="1" fill="hold">
                                          <p:stCondLst>
                                            <p:cond delay="0"/>
                                          </p:stCondLst>
                                        </p:cTn>
                                        <p:tgtEl>
                                          <p:spTgt spid="402"/>
                                        </p:tgtEl>
                                        <p:attrNameLst>
                                          <p:attrName>style.visibility</p:attrName>
                                        </p:attrNameLst>
                                      </p:cBhvr>
                                      <p:to>
                                        <p:strVal val="visible"/>
                                      </p:to>
                                    </p:set>
                                    <p:animEffect filter="fade" transition="in">
                                      <p:cBhvr>
                                        <p:cTn dur="2000"/>
                                        <p:tgtEl>
                                          <p:spTgt spid="40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chemeClr val="lt1"/>
            </a:gs>
            <a:gs pos="100000">
              <a:schemeClr val="accent2"/>
            </a:gs>
          </a:gsLst>
          <a:lin ang="8100000" scaled="0"/>
        </a:gradFill>
      </p:bgPr>
    </p:bg>
    <p:spTree>
      <p:nvGrpSpPr>
        <p:cNvPr id="406" name="Shape 406"/>
        <p:cNvGrpSpPr/>
        <p:nvPr/>
      </p:nvGrpSpPr>
      <p:grpSpPr>
        <a:xfrm>
          <a:off x="0" y="0"/>
          <a:ext cx="0" cy="0"/>
          <a:chOff x="0" y="0"/>
          <a:chExt cx="0" cy="0"/>
        </a:xfrm>
      </p:grpSpPr>
      <p:pic>
        <p:nvPicPr>
          <p:cNvPr id="407" name="Google Shape;407;p16"/>
          <p:cNvPicPr preferRelativeResize="0"/>
          <p:nvPr/>
        </p:nvPicPr>
        <p:blipFill rotWithShape="1">
          <a:blip r:embed="rId3">
            <a:alphaModFix/>
          </a:blip>
          <a:srcRect b="0" l="0" r="0" t="0"/>
          <a:stretch/>
        </p:blipFill>
        <p:spPr>
          <a:xfrm>
            <a:off x="3563937" y="765175"/>
            <a:ext cx="5364162" cy="3003550"/>
          </a:xfrm>
          <a:prstGeom prst="rect">
            <a:avLst/>
          </a:prstGeom>
          <a:noFill/>
          <a:ln>
            <a:noFill/>
          </a:ln>
        </p:spPr>
      </p:pic>
      <p:sp>
        <p:nvSpPr>
          <p:cNvPr id="408" name="Google Shape;408;p16"/>
          <p:cNvSpPr txBox="1"/>
          <p:nvPr>
            <p:ph type="ctrTitle"/>
          </p:nvPr>
        </p:nvSpPr>
        <p:spPr>
          <a:xfrm>
            <a:off x="0" y="0"/>
            <a:ext cx="9144000" cy="1484312"/>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4000"/>
              <a:buFont typeface="Arial"/>
              <a:buNone/>
            </a:pPr>
            <a:r>
              <a:rPr b="1" i="0" lang="en-US" sz="4000" u="none">
                <a:solidFill>
                  <a:schemeClr val="dk2"/>
                </a:solidFill>
                <a:latin typeface="Arial"/>
                <a:ea typeface="Arial"/>
                <a:cs typeface="Arial"/>
                <a:sym typeface="Arial"/>
              </a:rPr>
              <a:t>Свойства электромагнитной волны.</a:t>
            </a:r>
            <a:endParaRPr/>
          </a:p>
        </p:txBody>
      </p:sp>
      <p:pic>
        <p:nvPicPr>
          <p:cNvPr descr="Рисунок объясняет, что такое  &#10;частота, длина волны и скорость распространения электромагнитных волн" id="409" name="Google Shape;409;p16"/>
          <p:cNvPicPr preferRelativeResize="0"/>
          <p:nvPr/>
        </p:nvPicPr>
        <p:blipFill rotWithShape="1">
          <a:blip r:embed="rId4">
            <a:alphaModFix/>
          </a:blip>
          <a:srcRect b="0" l="0" r="0" t="0"/>
          <a:stretch/>
        </p:blipFill>
        <p:spPr>
          <a:xfrm>
            <a:off x="0" y="3408362"/>
            <a:ext cx="6300787" cy="3449637"/>
          </a:xfrm>
          <a:prstGeom prst="rect">
            <a:avLst/>
          </a:prstGeom>
          <a:noFill/>
          <a:ln>
            <a:noFill/>
          </a:ln>
        </p:spPr>
      </p:pic>
    </p:spTree>
  </p:cSld>
  <p:clrMapOvr>
    <a:masterClrMapping/>
  </p:clrMapOvr>
  <p:transition spd="med">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08"/>
                                        </p:tgtEl>
                                        <p:attrNameLst>
                                          <p:attrName>style.visibility</p:attrName>
                                        </p:attrNameLst>
                                      </p:cBhvr>
                                      <p:to>
                                        <p:strVal val="visible"/>
                                      </p:to>
                                    </p:set>
                                    <p:animEffect filter="fade" transition="in">
                                      <p:cBhvr>
                                        <p:cTn dur="228"/>
                                        <p:tgtEl>
                                          <p:spTgt spid="408"/>
                                        </p:tgtEl>
                                      </p:cBhvr>
                                    </p:animEffect>
                                  </p:childTnLst>
                                </p:cTn>
                              </p:par>
                              <p:par>
                                <p:cTn fill="hold" nodeType="withEffect" presetClass="entr" presetID="10" presetSubtype="0">
                                  <p:stCondLst>
                                    <p:cond delay="0"/>
                                  </p:stCondLst>
                                  <p:childTnLst>
                                    <p:set>
                                      <p:cBhvr>
                                        <p:cTn dur="1" fill="hold">
                                          <p:stCondLst>
                                            <p:cond delay="0"/>
                                          </p:stCondLst>
                                        </p:cTn>
                                        <p:tgtEl>
                                          <p:spTgt spid="407"/>
                                        </p:tgtEl>
                                        <p:attrNameLst>
                                          <p:attrName>style.visibility</p:attrName>
                                        </p:attrNameLst>
                                      </p:cBhvr>
                                      <p:to>
                                        <p:strVal val="visible"/>
                                      </p:to>
                                    </p:set>
                                    <p:animEffect filter="fade" transition="in">
                                      <p:cBhvr>
                                        <p:cTn dur="2000"/>
                                        <p:tgtEl>
                                          <p:spTgt spid="407"/>
                                        </p:tgtEl>
                                      </p:cBhvr>
                                    </p:animEffect>
                                  </p:childTnLst>
                                </p:cTn>
                              </p:par>
                              <p:par>
                                <p:cTn fill="hold" nodeType="withEffect" presetClass="entr" presetID="10" presetSubtype="0">
                                  <p:stCondLst>
                                    <p:cond delay="0"/>
                                  </p:stCondLst>
                                  <p:childTnLst>
                                    <p:set>
                                      <p:cBhvr>
                                        <p:cTn dur="1" fill="hold">
                                          <p:stCondLst>
                                            <p:cond delay="0"/>
                                          </p:stCondLst>
                                        </p:cTn>
                                        <p:tgtEl>
                                          <p:spTgt spid="409"/>
                                        </p:tgtEl>
                                        <p:attrNameLst>
                                          <p:attrName>style.visibility</p:attrName>
                                        </p:attrNameLst>
                                      </p:cBhvr>
                                      <p:to>
                                        <p:strVal val="visible"/>
                                      </p:to>
                                    </p:set>
                                    <p:animEffect filter="fade" transition="in">
                                      <p:cBhvr>
                                        <p:cTn dur="2000"/>
                                        <p:tgtEl>
                                          <p:spTgt spid="40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chemeClr val="lt1"/>
            </a:gs>
            <a:gs pos="100000">
              <a:schemeClr val="accent2"/>
            </a:gs>
          </a:gsLst>
          <a:lin ang="8100000" scaled="0"/>
        </a:gradFill>
      </p:bgPr>
    </p:bg>
    <p:spTree>
      <p:nvGrpSpPr>
        <p:cNvPr id="413" name="Shape 413"/>
        <p:cNvGrpSpPr/>
        <p:nvPr/>
      </p:nvGrpSpPr>
      <p:grpSpPr>
        <a:xfrm>
          <a:off x="0" y="0"/>
          <a:ext cx="0" cy="0"/>
          <a:chOff x="0" y="0"/>
          <a:chExt cx="0" cy="0"/>
        </a:xfrm>
      </p:grpSpPr>
      <p:pic>
        <p:nvPicPr>
          <p:cNvPr id="414" name="Google Shape;414;p17"/>
          <p:cNvPicPr preferRelativeResize="0"/>
          <p:nvPr/>
        </p:nvPicPr>
        <p:blipFill rotWithShape="1">
          <a:blip r:embed="rId3">
            <a:alphaModFix/>
          </a:blip>
          <a:srcRect b="0" l="0" r="0" t="0"/>
          <a:stretch/>
        </p:blipFill>
        <p:spPr>
          <a:xfrm>
            <a:off x="-396875" y="-242887"/>
            <a:ext cx="10082212" cy="7507287"/>
          </a:xfrm>
          <a:prstGeom prst="rect">
            <a:avLst/>
          </a:prstGeom>
          <a:noFill/>
          <a:ln>
            <a:noFill/>
          </a:ln>
        </p:spPr>
      </p:pic>
    </p:spTree>
  </p:cSld>
  <p:clrMapOvr>
    <a:masterClrMapping/>
  </p:clrMapOvr>
  <p:transition spd="med">
    <p:fade thruBlk="1"/>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chemeClr val="lt1"/>
            </a:gs>
            <a:gs pos="100000">
              <a:schemeClr val="accent2"/>
            </a:gs>
          </a:gsLst>
          <a:lin ang="8100000" scaled="0"/>
        </a:gradFill>
      </p:bgPr>
    </p:bg>
    <p:spTree>
      <p:nvGrpSpPr>
        <p:cNvPr id="320" name="Shape 320"/>
        <p:cNvGrpSpPr/>
        <p:nvPr/>
      </p:nvGrpSpPr>
      <p:grpSpPr>
        <a:xfrm>
          <a:off x="0" y="0"/>
          <a:ext cx="0" cy="0"/>
          <a:chOff x="0" y="0"/>
          <a:chExt cx="0" cy="0"/>
        </a:xfrm>
      </p:grpSpPr>
      <p:sp>
        <p:nvSpPr>
          <p:cNvPr id="321" name="Google Shape;321;p5"/>
          <p:cNvSpPr txBox="1"/>
          <p:nvPr>
            <p:ph idx="1" type="subTitle"/>
          </p:nvPr>
        </p:nvSpPr>
        <p:spPr>
          <a:xfrm>
            <a:off x="-36512" y="217487"/>
            <a:ext cx="4968875" cy="5443537"/>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SzPts val="1680"/>
              <a:buNone/>
            </a:pPr>
            <a:r>
              <a:rPr b="0" i="0" lang="en-US" sz="2800" u="none">
                <a:solidFill>
                  <a:schemeClr val="dk1"/>
                </a:solidFill>
                <a:latin typeface="Verdana"/>
                <a:ea typeface="Verdana"/>
                <a:cs typeface="Verdana"/>
                <a:sym typeface="Verdana"/>
              </a:rPr>
              <a:t>Электромагнитное излучение способно распространяться в вакууме (пространстве, свободном от вещества), но в ряде случаев достаточно хорошо распространяется и в пространстве, заполненном веществом (несколько изменяя при этом свое поведение).</a:t>
            </a:r>
            <a:endParaRPr/>
          </a:p>
        </p:txBody>
      </p:sp>
      <p:sp>
        <p:nvSpPr>
          <p:cNvPr id="322" name="Google Shape;322;p5"/>
          <p:cNvSpPr txBox="1"/>
          <p:nvPr/>
        </p:nvSpPr>
        <p:spPr>
          <a:xfrm>
            <a:off x="0" y="5805487"/>
            <a:ext cx="9036050" cy="1031875"/>
          </a:xfrm>
          <a:prstGeom prst="rect">
            <a:avLst/>
          </a:prstGeom>
          <a:noFill/>
          <a:ln>
            <a:noFill/>
          </a:ln>
        </p:spPr>
        <p:txBody>
          <a:bodyPr anchorCtr="0" anchor="t" bIns="45700" lIns="91425" spcFirstLastPara="1" rIns="91425" wrap="square" tIns="45700">
            <a:noAutofit/>
          </a:bodyPr>
          <a:lstStyle/>
          <a:p>
            <a:pPr indent="0" lvl="0" marL="0" marR="0" rtl="0" algn="ctr">
              <a:lnSpc>
                <a:spcPct val="80000"/>
              </a:lnSpc>
              <a:spcBef>
                <a:spcPts val="0"/>
              </a:spcBef>
              <a:spcAft>
                <a:spcPts val="0"/>
              </a:spcAft>
              <a:buClr>
                <a:schemeClr val="dk1"/>
              </a:buClr>
              <a:buSzPts val="2000"/>
              <a:buFont typeface="Verdana"/>
              <a:buNone/>
            </a:pPr>
            <a:r>
              <a:rPr b="0" i="0" lang="en-US" sz="2000" u="none">
                <a:solidFill>
                  <a:schemeClr val="dk1"/>
                </a:solidFill>
                <a:latin typeface="Verdana"/>
                <a:ea typeface="Verdana"/>
                <a:cs typeface="Verdana"/>
                <a:sym typeface="Verdana"/>
              </a:rPr>
              <a:t>Классификация диапазонов спектра электромагнитного излучения по-английски. Колонки: 1 (черная) — аббревиатуры обозначения диапазонов, 2 — частота, 3 — длина волны, 4 — энергия фотона.</a:t>
            </a:r>
            <a:endParaRPr/>
          </a:p>
        </p:txBody>
      </p:sp>
      <p:pic>
        <p:nvPicPr>
          <p:cNvPr id="323" name="Google Shape;323;p5"/>
          <p:cNvPicPr preferRelativeResize="0"/>
          <p:nvPr/>
        </p:nvPicPr>
        <p:blipFill rotWithShape="1">
          <a:blip r:embed="rId3">
            <a:alphaModFix/>
          </a:blip>
          <a:srcRect b="0" l="0" r="0" t="0"/>
          <a:stretch/>
        </p:blipFill>
        <p:spPr>
          <a:xfrm>
            <a:off x="4921250" y="0"/>
            <a:ext cx="4222750" cy="5661025"/>
          </a:xfrm>
          <a:prstGeom prst="rect">
            <a:avLst/>
          </a:prstGeom>
          <a:noFill/>
          <a:ln>
            <a:noFill/>
          </a:ln>
        </p:spPr>
      </p:pic>
    </p:spTree>
  </p:cSld>
  <p:clrMapOvr>
    <a:masterClrMapping/>
  </p:clrMapOvr>
  <p:transition spd="med">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21">
                                            <p:txEl>
                                              <p:pRg end="0" st="0"/>
                                            </p:txEl>
                                          </p:spTgt>
                                        </p:tgtEl>
                                        <p:attrNameLst>
                                          <p:attrName>style.visibility</p:attrName>
                                        </p:attrNameLst>
                                      </p:cBhvr>
                                      <p:to>
                                        <p:strVal val="visible"/>
                                      </p:to>
                                    </p:set>
                                    <p:animEffect filter="fade" transition="in">
                                      <p:cBhvr>
                                        <p:cTn dur="500"/>
                                        <p:tgtEl>
                                          <p:spTgt spid="321">
                                            <p:txEl>
                                              <p:pRg end="0" st="0"/>
                                            </p:txEl>
                                          </p:spTgt>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23"/>
                                        </p:tgtEl>
                                        <p:attrNameLst>
                                          <p:attrName>style.visibility</p:attrName>
                                        </p:attrNameLst>
                                      </p:cBhvr>
                                      <p:to>
                                        <p:strVal val="visible"/>
                                      </p:to>
                                    </p:set>
                                    <p:animEffect filter="fade" transition="in">
                                      <p:cBhvr>
                                        <p:cTn dur="1000"/>
                                        <p:tgtEl>
                                          <p:spTgt spid="323"/>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22"/>
                                        </p:tgtEl>
                                        <p:attrNameLst>
                                          <p:attrName>style.visibility</p:attrName>
                                        </p:attrNameLst>
                                      </p:cBhvr>
                                      <p:to>
                                        <p:strVal val="visible"/>
                                      </p:to>
                                    </p:set>
                                    <p:animEffect filter="fade" transition="in">
                                      <p:cBhvr>
                                        <p:cTn dur="80"/>
                                        <p:tgtEl>
                                          <p:spTgt spid="32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chemeClr val="lt1"/>
            </a:gs>
            <a:gs pos="100000">
              <a:schemeClr val="accent2"/>
            </a:gs>
          </a:gsLst>
          <a:lin ang="8100000" scaled="0"/>
        </a:gradFill>
      </p:bgPr>
    </p:bg>
    <p:spTree>
      <p:nvGrpSpPr>
        <p:cNvPr id="327" name="Shape 327"/>
        <p:cNvGrpSpPr/>
        <p:nvPr/>
      </p:nvGrpSpPr>
      <p:grpSpPr>
        <a:xfrm>
          <a:off x="0" y="0"/>
          <a:ext cx="0" cy="0"/>
          <a:chOff x="0" y="0"/>
          <a:chExt cx="0" cy="0"/>
        </a:xfrm>
      </p:grpSpPr>
      <p:pic>
        <p:nvPicPr>
          <p:cNvPr id="328" name="Google Shape;328;p6"/>
          <p:cNvPicPr preferRelativeResize="0"/>
          <p:nvPr/>
        </p:nvPicPr>
        <p:blipFill rotWithShape="1">
          <a:blip r:embed="rId3">
            <a:alphaModFix/>
          </a:blip>
          <a:srcRect b="0" l="0" r="0" t="0"/>
          <a:stretch/>
        </p:blipFill>
        <p:spPr>
          <a:xfrm>
            <a:off x="-36512" y="0"/>
            <a:ext cx="9180512" cy="6858000"/>
          </a:xfrm>
          <a:prstGeom prst="rect">
            <a:avLst/>
          </a:prstGeom>
          <a:noFill/>
          <a:ln>
            <a:noFill/>
          </a:ln>
        </p:spPr>
      </p:pic>
    </p:spTree>
  </p:cSld>
  <p:clrMapOvr>
    <a:masterClrMapping/>
  </p:clrMapOvr>
  <p:transition spd="med">
    <p:fade thruBlk="1"/>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chemeClr val="lt1"/>
            </a:gs>
            <a:gs pos="100000">
              <a:schemeClr val="accent2"/>
            </a:gs>
          </a:gsLst>
          <a:lin ang="8100000" scaled="0"/>
        </a:gradFill>
      </p:bgPr>
    </p:bg>
    <p:spTree>
      <p:nvGrpSpPr>
        <p:cNvPr id="332" name="Shape 332"/>
        <p:cNvGrpSpPr/>
        <p:nvPr/>
      </p:nvGrpSpPr>
      <p:grpSpPr>
        <a:xfrm>
          <a:off x="0" y="0"/>
          <a:ext cx="0" cy="0"/>
          <a:chOff x="0" y="0"/>
          <a:chExt cx="0" cy="0"/>
        </a:xfrm>
      </p:grpSpPr>
      <p:pic>
        <p:nvPicPr>
          <p:cNvPr id="333" name="Google Shape;333;p7"/>
          <p:cNvPicPr preferRelativeResize="0"/>
          <p:nvPr/>
        </p:nvPicPr>
        <p:blipFill rotWithShape="1">
          <a:blip r:embed="rId3">
            <a:alphaModFix/>
          </a:blip>
          <a:srcRect b="0" l="0" r="0" t="0"/>
          <a:stretch/>
        </p:blipFill>
        <p:spPr>
          <a:xfrm>
            <a:off x="0" y="-15875"/>
            <a:ext cx="9144000" cy="6889750"/>
          </a:xfrm>
          <a:prstGeom prst="rect">
            <a:avLst/>
          </a:prstGeom>
          <a:noFill/>
          <a:ln>
            <a:noFill/>
          </a:ln>
        </p:spPr>
      </p:pic>
    </p:spTree>
  </p:cSld>
  <p:clrMapOvr>
    <a:masterClrMapping/>
  </p:clrMapOvr>
  <p:transition spd="med">
    <p:fade thruBlk="1"/>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chemeClr val="lt1"/>
            </a:gs>
            <a:gs pos="100000">
              <a:schemeClr val="accent2"/>
            </a:gs>
          </a:gsLst>
          <a:lin ang="8100000" scaled="0"/>
        </a:gradFill>
      </p:bgPr>
    </p:bg>
    <p:spTree>
      <p:nvGrpSpPr>
        <p:cNvPr id="337" name="Shape 337"/>
        <p:cNvGrpSpPr/>
        <p:nvPr/>
      </p:nvGrpSpPr>
      <p:grpSpPr>
        <a:xfrm>
          <a:off x="0" y="0"/>
          <a:ext cx="0" cy="0"/>
          <a:chOff x="0" y="0"/>
          <a:chExt cx="0" cy="0"/>
        </a:xfrm>
      </p:grpSpPr>
      <p:sp>
        <p:nvSpPr>
          <p:cNvPr id="338" name="Google Shape;338;p8"/>
          <p:cNvSpPr txBox="1"/>
          <p:nvPr>
            <p:ph type="ctrTitle"/>
          </p:nvPr>
        </p:nvSpPr>
        <p:spPr>
          <a:xfrm>
            <a:off x="0" y="0"/>
            <a:ext cx="9144000" cy="90805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100"/>
              <a:buFont typeface="Arial"/>
              <a:buNone/>
            </a:pPr>
            <a:r>
              <a:rPr b="0" i="0" lang="en-US" sz="3100" u="none">
                <a:solidFill>
                  <a:schemeClr val="dk2"/>
                </a:solidFill>
                <a:latin typeface="Arial"/>
                <a:ea typeface="Arial"/>
                <a:cs typeface="Arial"/>
                <a:sym typeface="Arial"/>
              </a:rPr>
              <a:t>Электромагнитное излучение принято делить по частотным диапазонам (см. таблицу). </a:t>
            </a:r>
            <a:endParaRPr/>
          </a:p>
        </p:txBody>
      </p:sp>
      <p:graphicFrame>
        <p:nvGraphicFramePr>
          <p:cNvPr id="339" name="Google Shape;339;p8"/>
          <p:cNvGraphicFramePr/>
          <p:nvPr/>
        </p:nvGraphicFramePr>
        <p:xfrm>
          <a:off x="0" y="898525"/>
          <a:ext cx="3000000" cy="3000000"/>
        </p:xfrm>
        <a:graphic>
          <a:graphicData uri="http://schemas.openxmlformats.org/drawingml/2006/table">
            <a:tbl>
              <a:tblPr>
                <a:noFill/>
                <a:tableStyleId>{51207A6E-E232-4614-BAEE-C5096D042E5E}</a:tableStyleId>
              </a:tblPr>
              <a:tblGrid>
                <a:gridCol w="1116000"/>
                <a:gridCol w="1295400"/>
                <a:gridCol w="1296975"/>
                <a:gridCol w="1800225"/>
                <a:gridCol w="3635375"/>
              </a:tblGrid>
              <a:tr h="515925">
                <a:tc gridSpan="2">
                  <a:txBody>
                    <a:bodyPr/>
                    <a:lstStyle/>
                    <a:p>
                      <a:pPr indent="0" lvl="0" marL="0" marR="0" rtl="0" algn="ctr">
                        <a:lnSpc>
                          <a:spcPct val="100000"/>
                        </a:lnSpc>
                        <a:spcBef>
                          <a:spcPts val="0"/>
                        </a:spcBef>
                        <a:spcAft>
                          <a:spcPts val="0"/>
                        </a:spcAft>
                        <a:buClr>
                          <a:schemeClr val="dk1"/>
                        </a:buClr>
                        <a:buSzPts val="1400"/>
                        <a:buFont typeface="Times New Roman"/>
                        <a:buNone/>
                      </a:pPr>
                      <a:r>
                        <a:rPr b="1" i="0" lang="en-US" sz="1400" u="none" cap="none" strike="noStrike">
                          <a:solidFill>
                            <a:schemeClr val="dk1"/>
                          </a:solidFill>
                          <a:latin typeface="Times New Roman"/>
                          <a:ea typeface="Times New Roman"/>
                          <a:cs typeface="Times New Roman"/>
                          <a:sym typeface="Times New Roman"/>
                        </a:rPr>
                        <a:t>Название диапазона</a:t>
                      </a:r>
                      <a:endParaRPr/>
                    </a:p>
                  </a:txBody>
                  <a:tcPr marT="45725" marB="45725" marR="91450" marL="91450" anchor="ctr">
                    <a:lnL cap="flat" cmpd="sng" w="9525">
                      <a:solidFill>
                        <a:srgbClr val="000000">
                          <a:alpha val="0"/>
                        </a:srgbClr>
                      </a:solidFill>
                      <a:prstDash val="solid"/>
                      <a:round/>
                      <a:headEnd len="sm" w="sm" type="none"/>
                      <a:tailEnd len="sm" w="sm" type="none"/>
                    </a:lnL>
                    <a:lnT cap="flat" cmpd="sng" w="9525">
                      <a:solidFill>
                        <a:srgbClr val="000000">
                          <a:alpha val="0"/>
                        </a:srgbClr>
                      </a:solidFill>
                      <a:prstDash val="solid"/>
                      <a:round/>
                      <a:headEnd len="sm" w="sm" type="none"/>
                      <a:tailEnd len="sm" w="sm" type="none"/>
                    </a:lnT>
                  </a:tcPr>
                </a:tc>
                <a:tc hMerge="1"/>
                <a:tc>
                  <a:txBody>
                    <a:bodyPr/>
                    <a:lstStyle/>
                    <a:p>
                      <a:pPr indent="0" lvl="0" marL="0" marR="0" rtl="0" algn="ctr">
                        <a:lnSpc>
                          <a:spcPct val="100000"/>
                        </a:lnSpc>
                        <a:spcBef>
                          <a:spcPts val="0"/>
                        </a:spcBef>
                        <a:spcAft>
                          <a:spcPts val="0"/>
                        </a:spcAft>
                        <a:buClr>
                          <a:schemeClr val="dk1"/>
                        </a:buClr>
                        <a:buSzPts val="1400"/>
                        <a:buFont typeface="Times New Roman"/>
                        <a:buNone/>
                      </a:pPr>
                      <a:r>
                        <a:rPr b="1" i="0" lang="en-US" sz="1400" u="none" cap="none" strike="noStrike">
                          <a:solidFill>
                            <a:schemeClr val="dk1"/>
                          </a:solidFill>
                          <a:latin typeface="Times New Roman"/>
                          <a:ea typeface="Times New Roman"/>
                          <a:cs typeface="Times New Roman"/>
                          <a:sym typeface="Times New Roman"/>
                        </a:rPr>
                        <a:t>Длины волн, </a:t>
                      </a:r>
                      <a:r>
                        <a:rPr b="1" i="1" lang="en-US" sz="1400" u="none" cap="none" strike="noStrike">
                          <a:solidFill>
                            <a:schemeClr val="dk1"/>
                          </a:solidFill>
                          <a:latin typeface="Times New Roman"/>
                          <a:ea typeface="Times New Roman"/>
                          <a:cs typeface="Times New Roman"/>
                          <a:sym typeface="Times New Roman"/>
                        </a:rPr>
                        <a:t>λ</a:t>
                      </a:r>
                      <a:endParaRPr/>
                    </a:p>
                  </a:txBody>
                  <a:tcPr marT="45725" marB="45725" marR="91450" marL="91450" anchor="ctr">
                    <a:lnT cap="flat" cmpd="sng" w="9525">
                      <a:solidFill>
                        <a:srgbClr val="000000">
                          <a:alpha val="0"/>
                        </a:srgbClr>
                      </a:solidFill>
                      <a:prstDash val="solid"/>
                      <a:round/>
                      <a:headEnd len="sm" w="sm" type="none"/>
                      <a:tailEnd len="sm" w="sm" type="none"/>
                    </a:lnT>
                  </a:tcPr>
                </a:tc>
                <a:tc>
                  <a:txBody>
                    <a:bodyPr/>
                    <a:lstStyle/>
                    <a:p>
                      <a:pPr indent="0" lvl="0" marL="0" marR="0" rtl="0" algn="ctr">
                        <a:lnSpc>
                          <a:spcPct val="100000"/>
                        </a:lnSpc>
                        <a:spcBef>
                          <a:spcPts val="0"/>
                        </a:spcBef>
                        <a:spcAft>
                          <a:spcPts val="0"/>
                        </a:spcAft>
                        <a:buClr>
                          <a:schemeClr val="dk1"/>
                        </a:buClr>
                        <a:buSzPts val="1400"/>
                        <a:buFont typeface="Times New Roman"/>
                        <a:buNone/>
                      </a:pPr>
                      <a:r>
                        <a:rPr b="1" i="0" lang="en-US" sz="1400" u="none" cap="none" strike="noStrike">
                          <a:solidFill>
                            <a:schemeClr val="dk1"/>
                          </a:solidFill>
                          <a:latin typeface="Times New Roman"/>
                          <a:ea typeface="Times New Roman"/>
                          <a:cs typeface="Times New Roman"/>
                          <a:sym typeface="Times New Roman"/>
                        </a:rPr>
                        <a:t>Частоты, </a:t>
                      </a:r>
                      <a:r>
                        <a:rPr b="1" i="1" lang="en-US" sz="1400" u="none" cap="none" strike="noStrike">
                          <a:solidFill>
                            <a:schemeClr val="dk1"/>
                          </a:solidFill>
                          <a:latin typeface="Times New Roman"/>
                          <a:ea typeface="Times New Roman"/>
                          <a:cs typeface="Times New Roman"/>
                          <a:sym typeface="Times New Roman"/>
                        </a:rPr>
                        <a:t>ν</a:t>
                      </a:r>
                      <a:endParaRPr/>
                    </a:p>
                  </a:txBody>
                  <a:tcPr marT="45725" marB="45725" marR="91450" marL="91450" anchor="ctr">
                    <a:lnT cap="flat" cmpd="sng" w="9525">
                      <a:solidFill>
                        <a:srgbClr val="000000">
                          <a:alpha val="0"/>
                        </a:srgbClr>
                      </a:solidFill>
                      <a:prstDash val="solid"/>
                      <a:round/>
                      <a:headEnd len="sm" w="sm" type="none"/>
                      <a:tailEnd len="sm" w="sm" type="none"/>
                    </a:lnT>
                  </a:tcPr>
                </a:tc>
                <a:tc>
                  <a:txBody>
                    <a:bodyPr/>
                    <a:lstStyle/>
                    <a:p>
                      <a:pPr indent="0" lvl="0" marL="0" marR="0" rtl="0" algn="ctr">
                        <a:lnSpc>
                          <a:spcPct val="100000"/>
                        </a:lnSpc>
                        <a:spcBef>
                          <a:spcPts val="0"/>
                        </a:spcBef>
                        <a:spcAft>
                          <a:spcPts val="0"/>
                        </a:spcAft>
                        <a:buClr>
                          <a:schemeClr val="dk1"/>
                        </a:buClr>
                        <a:buSzPts val="1400"/>
                        <a:buFont typeface="Times New Roman"/>
                        <a:buNone/>
                      </a:pPr>
                      <a:r>
                        <a:rPr b="1" i="0" lang="en-US" sz="1400" u="none" cap="none" strike="noStrike">
                          <a:solidFill>
                            <a:schemeClr val="dk1"/>
                          </a:solidFill>
                          <a:latin typeface="Times New Roman"/>
                          <a:ea typeface="Times New Roman"/>
                          <a:cs typeface="Times New Roman"/>
                          <a:sym typeface="Times New Roman"/>
                        </a:rPr>
                        <a:t>Источники</a:t>
                      </a:r>
                      <a:endParaRPr/>
                    </a:p>
                  </a:txBody>
                  <a:tcPr marT="45725" marB="45725" marR="91450" marL="91450" anchor="ctr">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tcPr>
                </a:tc>
              </a:tr>
              <a:tr h="515925">
                <a:tc rowSpan="5">
                  <a:txBody>
                    <a:bodyPr/>
                    <a:lstStyle/>
                    <a:p>
                      <a:pPr indent="0" lvl="0" marL="0" marR="0" rtl="0" algn="l">
                        <a:lnSpc>
                          <a:spcPct val="100000"/>
                        </a:lnSpc>
                        <a:spcBef>
                          <a:spcPts val="0"/>
                        </a:spcBef>
                        <a:spcAft>
                          <a:spcPts val="0"/>
                        </a:spcAft>
                        <a:buClr>
                          <a:schemeClr val="dk1"/>
                        </a:buClr>
                        <a:buSzPts val="1400"/>
                        <a:buFont typeface="Arial"/>
                        <a:buNone/>
                      </a:pPr>
                      <a:r>
                        <a:rPr b="0" i="0" lang="en-US" sz="1400" u="sng" cap="none" strike="noStrike">
                          <a:solidFill>
                            <a:schemeClr val="hlink"/>
                          </a:solidFill>
                          <a:hlinkClick r:id="rId3"/>
                        </a:rPr>
                        <a:t>Радиоволны</a:t>
                      </a:r>
                      <a:endParaRPr/>
                    </a:p>
                  </a:txBody>
                  <a:tcPr marT="45725" marB="45725" marR="91450" marL="91450" anchor="ctr">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1400"/>
                        <a:buFont typeface="Arial"/>
                        <a:buNone/>
                      </a:pPr>
                      <a:r>
                        <a:rPr b="0" i="0" lang="en-US" sz="1400" u="sng" cap="none" strike="noStrike">
                          <a:solidFill>
                            <a:schemeClr val="hlink"/>
                          </a:solidFill>
                          <a:hlinkClick r:id="rId4"/>
                        </a:rPr>
                        <a:t>Сверхдлинные</a:t>
                      </a:r>
                      <a:endParaRPr/>
                    </a:p>
                  </a:txBody>
                  <a:tcPr marT="45725" marB="45725" marR="91450" marL="91450" anchor="ctr"/>
                </a:tc>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более 10 </a:t>
                      </a:r>
                      <a:r>
                        <a:rPr b="0" i="0" lang="en-US" sz="1400" u="sng" cap="none" strike="noStrike">
                          <a:solidFill>
                            <a:schemeClr val="hlink"/>
                          </a:solidFill>
                          <a:hlinkClick r:id="rId5"/>
                        </a:rPr>
                        <a:t>км</a:t>
                      </a:r>
                      <a:endParaRPr/>
                    </a:p>
                  </a:txBody>
                  <a:tcPr marT="45725" marB="45725" marR="91450" marL="91450" anchor="ctr"/>
                </a:tc>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менее 30 к</a:t>
                      </a:r>
                      <a:r>
                        <a:rPr b="0" i="0" lang="en-US" sz="1400" u="sng" cap="none" strike="noStrike">
                          <a:solidFill>
                            <a:schemeClr val="hlink"/>
                          </a:solidFill>
                          <a:hlinkClick r:id="rId6"/>
                        </a:rPr>
                        <a:t>Гц</a:t>
                      </a:r>
                      <a:endParaRPr/>
                    </a:p>
                  </a:txBody>
                  <a:tcPr marT="45725" marB="45725" marR="91450" marL="91450" anchor="ctr"/>
                </a:tc>
                <a:tc rowSpan="5">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Атмосферные явления. Переменные токи в проводниках и электронных потоках (</a:t>
                      </a:r>
                      <a:r>
                        <a:rPr b="0" i="0" lang="en-US" sz="1400" u="sng" cap="none" strike="noStrike">
                          <a:solidFill>
                            <a:schemeClr val="hlink"/>
                          </a:solidFill>
                          <a:hlinkClick r:id="rId7"/>
                        </a:rPr>
                        <a:t>колебательные контуры</a:t>
                      </a:r>
                      <a:r>
                        <a:rPr b="0" i="0" lang="en-US" sz="1400" u="none" cap="none" strike="noStrike">
                          <a:solidFill>
                            <a:schemeClr val="dk1"/>
                          </a:solidFill>
                          <a:latin typeface="Times New Roman"/>
                          <a:ea typeface="Times New Roman"/>
                          <a:cs typeface="Times New Roman"/>
                          <a:sym typeface="Times New Roman"/>
                        </a:rPr>
                        <a:t>).</a:t>
                      </a:r>
                      <a:endParaRPr/>
                    </a:p>
                  </a:txBody>
                  <a:tcPr marT="45725" marB="45725" marR="91450" marL="91450" anchor="ctr">
                    <a:lnR cap="flat" cmpd="sng" w="9525">
                      <a:solidFill>
                        <a:srgbClr val="000000">
                          <a:alpha val="0"/>
                        </a:srgbClr>
                      </a:solidFill>
                      <a:prstDash val="solid"/>
                      <a:round/>
                      <a:headEnd len="sm" w="sm" type="none"/>
                      <a:tailEnd len="sm" w="sm" type="none"/>
                    </a:lnR>
                  </a:tcPr>
                </a:tc>
              </a:tr>
              <a:tr h="504825">
                <a:tc vMerge="1"/>
                <a:tc>
                  <a:txBody>
                    <a:bodyPr/>
                    <a:lstStyle/>
                    <a:p>
                      <a:pPr indent="0" lvl="0" marL="0" marR="0" rtl="0" algn="l">
                        <a:lnSpc>
                          <a:spcPct val="100000"/>
                        </a:lnSpc>
                        <a:spcBef>
                          <a:spcPts val="0"/>
                        </a:spcBef>
                        <a:spcAft>
                          <a:spcPts val="0"/>
                        </a:spcAft>
                        <a:buClr>
                          <a:schemeClr val="dk1"/>
                        </a:buClr>
                        <a:buSzPts val="1400"/>
                        <a:buFont typeface="Arial"/>
                        <a:buNone/>
                      </a:pPr>
                      <a:r>
                        <a:rPr b="0" i="0" lang="en-US" sz="1400" u="sng" cap="none" strike="noStrike">
                          <a:solidFill>
                            <a:schemeClr val="hlink"/>
                          </a:solidFill>
                          <a:hlinkClick r:id="rId8"/>
                        </a:rPr>
                        <a:t>Длинные</a:t>
                      </a:r>
                      <a:endParaRPr/>
                    </a:p>
                  </a:txBody>
                  <a:tcPr marT="45725" marB="45725" marR="91450" marL="91450" anchor="ctr"/>
                </a:tc>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10 км — 1 км</a:t>
                      </a:r>
                      <a:endParaRPr/>
                    </a:p>
                  </a:txBody>
                  <a:tcPr marT="45725" marB="45725" marR="91450" marL="91450" anchor="ctr"/>
                </a:tc>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30 кГц — 300 кГц</a:t>
                      </a:r>
                      <a:endParaRPr/>
                    </a:p>
                  </a:txBody>
                  <a:tcPr marT="45725" marB="45725" marR="91450" marL="91450" anchor="ctr"/>
                </a:tc>
                <a:tc vMerge="1"/>
              </a:tr>
              <a:tr h="503225">
                <a:tc vMerge="1"/>
                <a:tc>
                  <a:txBody>
                    <a:bodyPr/>
                    <a:lstStyle/>
                    <a:p>
                      <a:pPr indent="0" lvl="0" marL="0" marR="0" rtl="0" algn="l">
                        <a:lnSpc>
                          <a:spcPct val="100000"/>
                        </a:lnSpc>
                        <a:spcBef>
                          <a:spcPts val="0"/>
                        </a:spcBef>
                        <a:spcAft>
                          <a:spcPts val="0"/>
                        </a:spcAft>
                        <a:buClr>
                          <a:schemeClr val="dk1"/>
                        </a:buClr>
                        <a:buSzPts val="1400"/>
                        <a:buFont typeface="Arial"/>
                        <a:buNone/>
                      </a:pPr>
                      <a:r>
                        <a:rPr b="0" i="0" lang="en-US" sz="1400" u="sng" cap="none" strike="noStrike">
                          <a:solidFill>
                            <a:schemeClr val="hlink"/>
                          </a:solidFill>
                          <a:hlinkClick r:id="rId9"/>
                        </a:rPr>
                        <a:t>Средние</a:t>
                      </a:r>
                      <a:endParaRPr/>
                    </a:p>
                  </a:txBody>
                  <a:tcPr marT="45725" marB="45725" marR="91450" marL="91450" anchor="ctr"/>
                </a:tc>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1 км — 100 </a:t>
                      </a:r>
                      <a:r>
                        <a:rPr b="0" i="0" lang="en-US" sz="1400" u="sng" cap="none" strike="noStrike">
                          <a:solidFill>
                            <a:schemeClr val="hlink"/>
                          </a:solidFill>
                          <a:hlinkClick r:id="rId10"/>
                        </a:rPr>
                        <a:t>м</a:t>
                      </a:r>
                      <a:endParaRPr/>
                    </a:p>
                  </a:txBody>
                  <a:tcPr marT="45725" marB="45725" marR="91450" marL="91450" anchor="ctr"/>
                </a:tc>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300 кГц — 3 </a:t>
                      </a:r>
                      <a:r>
                        <a:rPr b="0" i="0" lang="en-US" sz="1400" u="sng" cap="none" strike="noStrike">
                          <a:solidFill>
                            <a:schemeClr val="hlink"/>
                          </a:solidFill>
                          <a:hlinkClick r:id="rId11"/>
                        </a:rPr>
                        <a:t>МГц</a:t>
                      </a:r>
                      <a:endParaRPr/>
                    </a:p>
                  </a:txBody>
                  <a:tcPr marT="45725" marB="45725" marR="91450" marL="91450" anchor="ctr"/>
                </a:tc>
                <a:tc vMerge="1"/>
              </a:tr>
              <a:tr h="504825">
                <a:tc vMerge="1"/>
                <a:tc>
                  <a:txBody>
                    <a:bodyPr/>
                    <a:lstStyle/>
                    <a:p>
                      <a:pPr indent="0" lvl="0" marL="0" marR="0" rtl="0" algn="l">
                        <a:lnSpc>
                          <a:spcPct val="100000"/>
                        </a:lnSpc>
                        <a:spcBef>
                          <a:spcPts val="0"/>
                        </a:spcBef>
                        <a:spcAft>
                          <a:spcPts val="0"/>
                        </a:spcAft>
                        <a:buClr>
                          <a:schemeClr val="dk1"/>
                        </a:buClr>
                        <a:buSzPts val="1400"/>
                        <a:buFont typeface="Arial"/>
                        <a:buNone/>
                      </a:pPr>
                      <a:r>
                        <a:rPr b="0" i="0" lang="en-US" sz="1400" u="sng" cap="none" strike="noStrike">
                          <a:solidFill>
                            <a:schemeClr val="hlink"/>
                          </a:solidFill>
                          <a:hlinkClick r:id="rId12"/>
                        </a:rPr>
                        <a:t>Короткие</a:t>
                      </a:r>
                      <a:endParaRPr/>
                    </a:p>
                  </a:txBody>
                  <a:tcPr marT="45725" marB="45725" marR="91450" marL="91450" anchor="ctr"/>
                </a:tc>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100 м — 10 м</a:t>
                      </a:r>
                      <a:endParaRPr/>
                    </a:p>
                  </a:txBody>
                  <a:tcPr marT="45725" marB="45725" marR="91450" marL="91450" anchor="ctr"/>
                </a:tc>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3 МГц — 30 МГц</a:t>
                      </a:r>
                      <a:endParaRPr/>
                    </a:p>
                  </a:txBody>
                  <a:tcPr marT="45725" marB="45725" marR="91450" marL="91450" anchor="ctr"/>
                </a:tc>
                <a:tc vMerge="1"/>
              </a:tr>
              <a:tr h="515925">
                <a:tc vMerge="1"/>
                <a:tc>
                  <a:txBody>
                    <a:bodyPr/>
                    <a:lstStyle/>
                    <a:p>
                      <a:pPr indent="0" lvl="0" marL="0" marR="0" rtl="0" algn="l">
                        <a:lnSpc>
                          <a:spcPct val="100000"/>
                        </a:lnSpc>
                        <a:spcBef>
                          <a:spcPts val="0"/>
                        </a:spcBef>
                        <a:spcAft>
                          <a:spcPts val="0"/>
                        </a:spcAft>
                        <a:buClr>
                          <a:schemeClr val="dk1"/>
                        </a:buClr>
                        <a:buSzPts val="1400"/>
                        <a:buFont typeface="Arial"/>
                        <a:buNone/>
                      </a:pPr>
                      <a:r>
                        <a:rPr b="0" i="0" lang="en-US" sz="1400" u="sng" cap="none" strike="noStrike">
                          <a:solidFill>
                            <a:schemeClr val="hlink"/>
                          </a:solidFill>
                          <a:hlinkClick r:id="rId13"/>
                        </a:rPr>
                        <a:t>Ультракороткие</a:t>
                      </a:r>
                      <a:endParaRPr/>
                    </a:p>
                  </a:txBody>
                  <a:tcPr marT="45725" marB="45725" marR="91450" marL="91450" anchor="ctr"/>
                </a:tc>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10 м — 1 мм</a:t>
                      </a:r>
                      <a:endParaRPr/>
                    </a:p>
                  </a:txBody>
                  <a:tcPr marT="45725" marB="45725" marR="91450" marL="91450" anchor="ctr"/>
                </a:tc>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30 МГц — 300 ГГц</a:t>
                      </a:r>
                      <a:endParaRPr/>
                    </a:p>
                  </a:txBody>
                  <a:tcPr marT="45725" marB="45725" marR="91450" marL="91450" anchor="ctr"/>
                </a:tc>
                <a:tc vMerge="1"/>
              </a:tr>
              <a:tr h="515925">
                <a:tc gridSpan="2">
                  <a:txBody>
                    <a:bodyPr/>
                    <a:lstStyle/>
                    <a:p>
                      <a:pPr indent="0" lvl="0" marL="0" marR="0" rtl="0" algn="l">
                        <a:lnSpc>
                          <a:spcPct val="100000"/>
                        </a:lnSpc>
                        <a:spcBef>
                          <a:spcPts val="0"/>
                        </a:spcBef>
                        <a:spcAft>
                          <a:spcPts val="0"/>
                        </a:spcAft>
                        <a:buClr>
                          <a:schemeClr val="dk1"/>
                        </a:buClr>
                        <a:buSzPts val="1400"/>
                        <a:buFont typeface="Arial"/>
                        <a:buNone/>
                      </a:pPr>
                      <a:r>
                        <a:rPr b="0" i="0" lang="en-US" sz="1400" u="sng" cap="none" strike="noStrike">
                          <a:solidFill>
                            <a:schemeClr val="hlink"/>
                          </a:solidFill>
                          <a:hlinkClick r:id="rId14"/>
                        </a:rPr>
                        <a:t>Инфракрасное излучение</a:t>
                      </a:r>
                      <a:endParaRPr/>
                    </a:p>
                  </a:txBody>
                  <a:tcPr marT="45725" marB="45725" marR="91450" marL="91450" anchor="ctr">
                    <a:lnL cap="flat" cmpd="sng" w="9525">
                      <a:solidFill>
                        <a:srgbClr val="000000">
                          <a:alpha val="0"/>
                        </a:srgbClr>
                      </a:solidFill>
                      <a:prstDash val="solid"/>
                      <a:round/>
                      <a:headEnd len="sm" w="sm" type="none"/>
                      <a:tailEnd len="sm" w="sm" type="none"/>
                    </a:lnL>
                  </a:tcPr>
                </a:tc>
                <a:tc hMerge="1"/>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1 мм — 780 </a:t>
                      </a:r>
                      <a:r>
                        <a:rPr b="0" i="0" lang="en-US" sz="1400" u="sng" cap="none" strike="noStrike">
                          <a:solidFill>
                            <a:schemeClr val="hlink"/>
                          </a:solidFill>
                          <a:hlinkClick r:id="rId15"/>
                        </a:rPr>
                        <a:t>нм</a:t>
                      </a:r>
                      <a:endParaRPr/>
                    </a:p>
                  </a:txBody>
                  <a:tcPr marT="45725" marB="45725" marR="91450" marL="91450" anchor="ctr"/>
                </a:tc>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300 ГГц — 429 ТГц</a:t>
                      </a:r>
                      <a:endParaRPr/>
                    </a:p>
                  </a:txBody>
                  <a:tcPr marT="45725" marB="45725" marR="91450" marL="91450" anchor="ctr"/>
                </a:tc>
                <a:tc rowSpan="2">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Излучение молекул и атомов при тепловых и электрических воздействиях.</a:t>
                      </a:r>
                      <a:endParaRPr/>
                    </a:p>
                  </a:txBody>
                  <a:tcPr marT="45725" marB="45725" marR="91450" marL="91450" anchor="ctr">
                    <a:lnR cap="flat" cmpd="sng" w="9525">
                      <a:solidFill>
                        <a:srgbClr val="000000">
                          <a:alpha val="0"/>
                        </a:srgbClr>
                      </a:solidFill>
                      <a:prstDash val="solid"/>
                      <a:round/>
                      <a:headEnd len="sm" w="sm" type="none"/>
                      <a:tailEnd len="sm" w="sm" type="none"/>
                    </a:lnR>
                  </a:tcPr>
                </a:tc>
              </a:tr>
              <a:tr h="835025">
                <a:tc gridSpan="2">
                  <a:txBody>
                    <a:bodyPr/>
                    <a:lstStyle/>
                    <a:p>
                      <a:pPr indent="0" lvl="0" marL="0" marR="0" rtl="0" algn="l">
                        <a:lnSpc>
                          <a:spcPct val="100000"/>
                        </a:lnSpc>
                        <a:spcBef>
                          <a:spcPts val="0"/>
                        </a:spcBef>
                        <a:spcAft>
                          <a:spcPts val="0"/>
                        </a:spcAft>
                        <a:buClr>
                          <a:schemeClr val="dk1"/>
                        </a:buClr>
                        <a:buSzPts val="1400"/>
                        <a:buFont typeface="Arial"/>
                        <a:buNone/>
                      </a:pPr>
                      <a:r>
                        <a:rPr b="0" i="0" lang="en-US" sz="1400" u="sng" cap="none" strike="noStrike">
                          <a:solidFill>
                            <a:schemeClr val="hlink"/>
                          </a:solidFill>
                          <a:hlinkClick r:id="rId16"/>
                        </a:rPr>
                        <a:t>Видимое (оптическое) излучение</a:t>
                      </a:r>
                      <a:endParaRPr/>
                    </a:p>
                  </a:txBody>
                  <a:tcPr marT="45725" marB="45725" marR="91450" marL="91450" anchor="ctr">
                    <a:lnL cap="flat" cmpd="sng" w="9525">
                      <a:solidFill>
                        <a:srgbClr val="000000">
                          <a:alpha val="0"/>
                        </a:srgbClr>
                      </a:solidFill>
                      <a:prstDash val="solid"/>
                      <a:round/>
                      <a:headEnd len="sm" w="sm" type="none"/>
                      <a:tailEnd len="sm" w="sm" type="none"/>
                    </a:lnL>
                  </a:tcPr>
                </a:tc>
                <a:tc hMerge="1"/>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780—380 нм</a:t>
                      </a:r>
                      <a:endParaRPr/>
                    </a:p>
                  </a:txBody>
                  <a:tcPr marT="45725" marB="45725" marR="91450" marL="91450" anchor="ctr"/>
                </a:tc>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429 ТГц — 750 ТГц</a:t>
                      </a:r>
                      <a:endParaRPr/>
                    </a:p>
                  </a:txBody>
                  <a:tcPr marT="45725" marB="45725" marR="91450" marL="91450" anchor="ctr"/>
                </a:tc>
                <a:tc vMerge="1"/>
              </a:tr>
              <a:tr h="515925">
                <a:tc gridSpan="2">
                  <a:txBody>
                    <a:bodyPr/>
                    <a:lstStyle/>
                    <a:p>
                      <a:pPr indent="0" lvl="0" marL="0" marR="0" rtl="0" algn="l">
                        <a:lnSpc>
                          <a:spcPct val="100000"/>
                        </a:lnSpc>
                        <a:spcBef>
                          <a:spcPts val="0"/>
                        </a:spcBef>
                        <a:spcAft>
                          <a:spcPts val="0"/>
                        </a:spcAft>
                        <a:buClr>
                          <a:schemeClr val="dk1"/>
                        </a:buClr>
                        <a:buSzPts val="1400"/>
                        <a:buFont typeface="Arial"/>
                        <a:buNone/>
                      </a:pPr>
                      <a:r>
                        <a:rPr b="0" i="0" lang="en-US" sz="1400" u="sng" cap="none" strike="noStrike">
                          <a:solidFill>
                            <a:schemeClr val="hlink"/>
                          </a:solidFill>
                          <a:hlinkClick r:id="rId17"/>
                        </a:rPr>
                        <a:t>Ультрафиолетовое</a:t>
                      </a:r>
                      <a:endParaRPr/>
                    </a:p>
                  </a:txBody>
                  <a:tcPr marT="45725" marB="45725" marR="91450" marL="91450" anchor="ctr">
                    <a:lnL cap="flat" cmpd="sng" w="9525">
                      <a:solidFill>
                        <a:srgbClr val="000000">
                          <a:alpha val="0"/>
                        </a:srgbClr>
                      </a:solidFill>
                      <a:prstDash val="solid"/>
                      <a:round/>
                      <a:headEnd len="sm" w="sm" type="none"/>
                      <a:tailEnd len="sm" w="sm" type="none"/>
                    </a:lnL>
                  </a:tcPr>
                </a:tc>
                <a:tc hMerge="1"/>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380 — 10 нм</a:t>
                      </a:r>
                      <a:endParaRPr/>
                    </a:p>
                  </a:txBody>
                  <a:tcPr marT="45725" marB="45725" marR="91450" marL="91450" anchor="ctr"/>
                </a:tc>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7,5×10</a:t>
                      </a:r>
                      <a:r>
                        <a:rPr b="0" baseline="30000" i="0" lang="en-US" sz="1400" u="none" cap="none" strike="noStrike">
                          <a:solidFill>
                            <a:schemeClr val="dk1"/>
                          </a:solidFill>
                          <a:latin typeface="Times New Roman"/>
                          <a:ea typeface="Times New Roman"/>
                          <a:cs typeface="Times New Roman"/>
                          <a:sym typeface="Times New Roman"/>
                        </a:rPr>
                        <a:t>14</a:t>
                      </a:r>
                      <a:r>
                        <a:rPr b="0" i="0" lang="en-US" sz="1400" u="none" cap="none" strike="noStrike">
                          <a:solidFill>
                            <a:schemeClr val="dk1"/>
                          </a:solidFill>
                          <a:latin typeface="Times New Roman"/>
                          <a:ea typeface="Times New Roman"/>
                          <a:cs typeface="Times New Roman"/>
                          <a:sym typeface="Times New Roman"/>
                        </a:rPr>
                        <a:t> Гц — 3×10</a:t>
                      </a:r>
                      <a:r>
                        <a:rPr b="0" baseline="30000" i="0" lang="en-US" sz="1400" u="none" cap="none" strike="noStrike">
                          <a:solidFill>
                            <a:schemeClr val="dk1"/>
                          </a:solidFill>
                          <a:latin typeface="Times New Roman"/>
                          <a:ea typeface="Times New Roman"/>
                          <a:cs typeface="Times New Roman"/>
                          <a:sym typeface="Times New Roman"/>
                        </a:rPr>
                        <a:t>16</a:t>
                      </a:r>
                      <a:r>
                        <a:rPr b="0" i="0" lang="en-US" sz="1400" u="none" cap="none" strike="noStrike">
                          <a:solidFill>
                            <a:schemeClr val="dk1"/>
                          </a:solidFill>
                          <a:latin typeface="Times New Roman"/>
                          <a:ea typeface="Times New Roman"/>
                          <a:cs typeface="Times New Roman"/>
                          <a:sym typeface="Times New Roman"/>
                        </a:rPr>
                        <a:t> Гц</a:t>
                      </a:r>
                      <a:endParaRPr/>
                    </a:p>
                  </a:txBody>
                  <a:tcPr marT="45725" marB="45725" marR="91450" marL="91450" anchor="ctr"/>
                </a:tc>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Излучение атомов под воздействием ускоренных электронов.</a:t>
                      </a:r>
                      <a:endParaRPr/>
                    </a:p>
                  </a:txBody>
                  <a:tcPr marT="45725" marB="45725" marR="91450" marL="91450" anchor="ctr">
                    <a:lnR cap="flat" cmpd="sng" w="9525">
                      <a:solidFill>
                        <a:srgbClr val="000000">
                          <a:alpha val="0"/>
                        </a:srgbClr>
                      </a:solidFill>
                      <a:prstDash val="solid"/>
                      <a:round/>
                      <a:headEnd len="sm" w="sm" type="none"/>
                      <a:tailEnd len="sm" w="sm" type="none"/>
                    </a:lnR>
                  </a:tcPr>
                </a:tc>
              </a:tr>
              <a:tr h="515925">
                <a:tc gridSpan="2">
                  <a:txBody>
                    <a:bodyPr/>
                    <a:lstStyle/>
                    <a:p>
                      <a:pPr indent="0" lvl="0" marL="0" marR="0" rtl="0" algn="l">
                        <a:lnSpc>
                          <a:spcPct val="100000"/>
                        </a:lnSpc>
                        <a:spcBef>
                          <a:spcPts val="0"/>
                        </a:spcBef>
                        <a:spcAft>
                          <a:spcPts val="0"/>
                        </a:spcAft>
                        <a:buClr>
                          <a:schemeClr val="dk1"/>
                        </a:buClr>
                        <a:buSzPts val="1400"/>
                        <a:buFont typeface="Arial"/>
                        <a:buNone/>
                      </a:pPr>
                      <a:r>
                        <a:rPr b="0" i="0" lang="en-US" sz="1400" u="sng" cap="none" strike="noStrike">
                          <a:solidFill>
                            <a:schemeClr val="hlink"/>
                          </a:solidFill>
                          <a:hlinkClick r:id="rId18"/>
                        </a:rPr>
                        <a:t>Рентгеновские</a:t>
                      </a:r>
                      <a:endParaRPr/>
                    </a:p>
                  </a:txBody>
                  <a:tcPr marT="45725" marB="45725" marR="91450" marL="91450" anchor="ctr">
                    <a:lnL cap="flat" cmpd="sng" w="9525">
                      <a:solidFill>
                        <a:srgbClr val="000000">
                          <a:alpha val="0"/>
                        </a:srgbClr>
                      </a:solidFill>
                      <a:prstDash val="solid"/>
                      <a:round/>
                      <a:headEnd len="sm" w="sm" type="none"/>
                      <a:tailEnd len="sm" w="sm" type="none"/>
                    </a:lnL>
                  </a:tcPr>
                </a:tc>
                <a:tc hMerge="1"/>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10 — 5×10</a:t>
                      </a:r>
                      <a:r>
                        <a:rPr b="0" baseline="30000" i="0" lang="en-US" sz="1400" u="none" cap="none" strike="noStrike">
                          <a:solidFill>
                            <a:schemeClr val="dk1"/>
                          </a:solidFill>
                          <a:latin typeface="Times New Roman"/>
                          <a:ea typeface="Times New Roman"/>
                          <a:cs typeface="Times New Roman"/>
                          <a:sym typeface="Times New Roman"/>
                        </a:rPr>
                        <a:t>−3</a:t>
                      </a:r>
                      <a:r>
                        <a:rPr b="0" i="0" lang="en-US" sz="1400" u="none" cap="none" strike="noStrike">
                          <a:solidFill>
                            <a:schemeClr val="dk1"/>
                          </a:solidFill>
                          <a:latin typeface="Times New Roman"/>
                          <a:ea typeface="Times New Roman"/>
                          <a:cs typeface="Times New Roman"/>
                          <a:sym typeface="Times New Roman"/>
                        </a:rPr>
                        <a:t> нм</a:t>
                      </a:r>
                      <a:endParaRPr/>
                    </a:p>
                  </a:txBody>
                  <a:tcPr marT="45725" marB="45725" marR="91450" marL="91450" anchor="ctr"/>
                </a:tc>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3×10</a:t>
                      </a:r>
                      <a:r>
                        <a:rPr b="0" baseline="30000" i="0" lang="en-US" sz="1400" u="none" cap="none" strike="noStrike">
                          <a:solidFill>
                            <a:schemeClr val="dk1"/>
                          </a:solidFill>
                          <a:latin typeface="Times New Roman"/>
                          <a:ea typeface="Times New Roman"/>
                          <a:cs typeface="Times New Roman"/>
                          <a:sym typeface="Times New Roman"/>
                        </a:rPr>
                        <a:t>16</a:t>
                      </a:r>
                      <a:r>
                        <a:rPr b="0" i="0" lang="en-US" sz="1400" u="none" cap="none" strike="noStrike">
                          <a:solidFill>
                            <a:schemeClr val="dk1"/>
                          </a:solidFill>
                          <a:latin typeface="Times New Roman"/>
                          <a:ea typeface="Times New Roman"/>
                          <a:cs typeface="Times New Roman"/>
                          <a:sym typeface="Times New Roman"/>
                        </a:rPr>
                        <a:t> — 6×10</a:t>
                      </a:r>
                      <a:r>
                        <a:rPr b="0" baseline="30000" i="0" lang="en-US" sz="1400" u="none" cap="none" strike="noStrike">
                          <a:solidFill>
                            <a:schemeClr val="dk1"/>
                          </a:solidFill>
                          <a:latin typeface="Times New Roman"/>
                          <a:ea typeface="Times New Roman"/>
                          <a:cs typeface="Times New Roman"/>
                          <a:sym typeface="Times New Roman"/>
                        </a:rPr>
                        <a:t>19</a:t>
                      </a:r>
                      <a:r>
                        <a:rPr b="0" i="0" lang="en-US" sz="1400" u="none" cap="none" strike="noStrike">
                          <a:solidFill>
                            <a:schemeClr val="dk1"/>
                          </a:solidFill>
                          <a:latin typeface="Times New Roman"/>
                          <a:ea typeface="Times New Roman"/>
                          <a:cs typeface="Times New Roman"/>
                          <a:sym typeface="Times New Roman"/>
                        </a:rPr>
                        <a:t> Гц</a:t>
                      </a:r>
                      <a:endParaRPr/>
                    </a:p>
                  </a:txBody>
                  <a:tcPr marT="45725" marB="45725" marR="91450" marL="91450" anchor="ctr"/>
                </a:tc>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Атомные процессы при воздействии ускоренных заряженных частиц.</a:t>
                      </a:r>
                      <a:endParaRPr/>
                    </a:p>
                  </a:txBody>
                  <a:tcPr marT="45725" marB="45725" marR="91450" marL="91450" anchor="ctr">
                    <a:lnR cap="flat" cmpd="sng" w="9525">
                      <a:solidFill>
                        <a:srgbClr val="000000">
                          <a:alpha val="0"/>
                        </a:srgbClr>
                      </a:solidFill>
                      <a:prstDash val="solid"/>
                      <a:round/>
                      <a:headEnd len="sm" w="sm" type="none"/>
                      <a:tailEnd len="sm" w="sm" type="none"/>
                    </a:lnR>
                  </a:tcPr>
                </a:tc>
              </a:tr>
              <a:tr h="515925">
                <a:tc gridSpan="2">
                  <a:txBody>
                    <a:bodyPr/>
                    <a:lstStyle/>
                    <a:p>
                      <a:pPr indent="0" lvl="0" marL="0" marR="0" rtl="0" algn="l">
                        <a:lnSpc>
                          <a:spcPct val="100000"/>
                        </a:lnSpc>
                        <a:spcBef>
                          <a:spcPts val="0"/>
                        </a:spcBef>
                        <a:spcAft>
                          <a:spcPts val="0"/>
                        </a:spcAft>
                        <a:buClr>
                          <a:schemeClr val="dk1"/>
                        </a:buClr>
                        <a:buSzPts val="1400"/>
                        <a:buFont typeface="Arial"/>
                        <a:buNone/>
                      </a:pPr>
                      <a:r>
                        <a:rPr b="0" i="0" lang="en-US" sz="1400" u="sng" cap="none" strike="noStrike">
                          <a:solidFill>
                            <a:schemeClr val="hlink"/>
                          </a:solidFill>
                          <a:hlinkClick r:id="rId19"/>
                        </a:rPr>
                        <a:t>Гамма</a:t>
                      </a:r>
                      <a:endParaRPr/>
                    </a:p>
                  </a:txBody>
                  <a:tcPr marT="45725" marB="45725" marR="91450" marL="91450" anchor="ctr">
                    <a:lnL cap="flat" cmpd="sng" w="9525">
                      <a:solidFill>
                        <a:srgbClr val="000000">
                          <a:alpha val="0"/>
                        </a:srgbClr>
                      </a:solidFill>
                      <a:prstDash val="solid"/>
                      <a:round/>
                      <a:headEnd len="sm" w="sm" type="none"/>
                      <a:tailEnd len="sm" w="sm" type="none"/>
                    </a:lnL>
                    <a:lnB cap="flat" cmpd="sng" w="9525">
                      <a:solidFill>
                        <a:srgbClr val="000000">
                          <a:alpha val="0"/>
                        </a:srgbClr>
                      </a:solidFill>
                      <a:prstDash val="solid"/>
                      <a:round/>
                      <a:headEnd len="sm" w="sm" type="none"/>
                      <a:tailEnd len="sm" w="sm" type="none"/>
                    </a:lnB>
                  </a:tcPr>
                </a:tc>
                <a:tc hMerge="1"/>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менее 5×10</a:t>
                      </a:r>
                      <a:r>
                        <a:rPr b="0" baseline="30000" i="0" lang="en-US" sz="1400" u="none" cap="none" strike="noStrike">
                          <a:solidFill>
                            <a:schemeClr val="dk1"/>
                          </a:solidFill>
                          <a:latin typeface="Times New Roman"/>
                          <a:ea typeface="Times New Roman"/>
                          <a:cs typeface="Times New Roman"/>
                          <a:sym typeface="Times New Roman"/>
                        </a:rPr>
                        <a:t>−3</a:t>
                      </a:r>
                      <a:r>
                        <a:rPr b="0" i="0" lang="en-US" sz="1400" u="none" cap="none" strike="noStrike">
                          <a:solidFill>
                            <a:schemeClr val="dk1"/>
                          </a:solidFill>
                          <a:latin typeface="Times New Roman"/>
                          <a:ea typeface="Times New Roman"/>
                          <a:cs typeface="Times New Roman"/>
                          <a:sym typeface="Times New Roman"/>
                        </a:rPr>
                        <a:t> нм</a:t>
                      </a:r>
                      <a:endParaRPr/>
                    </a:p>
                  </a:txBody>
                  <a:tcPr marT="45725" marB="45725" marR="91450" marL="91450" anchor="ctr">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более 6×10</a:t>
                      </a:r>
                      <a:r>
                        <a:rPr b="0" baseline="30000" i="0" lang="en-US" sz="1400" u="none" cap="none" strike="noStrike">
                          <a:solidFill>
                            <a:schemeClr val="dk1"/>
                          </a:solidFill>
                          <a:latin typeface="Times New Roman"/>
                          <a:ea typeface="Times New Roman"/>
                          <a:cs typeface="Times New Roman"/>
                          <a:sym typeface="Times New Roman"/>
                        </a:rPr>
                        <a:t>19</a:t>
                      </a:r>
                      <a:r>
                        <a:rPr b="0" i="0" lang="en-US" sz="1400" u="none" cap="none" strike="noStrike">
                          <a:solidFill>
                            <a:schemeClr val="dk1"/>
                          </a:solidFill>
                          <a:latin typeface="Times New Roman"/>
                          <a:ea typeface="Times New Roman"/>
                          <a:cs typeface="Times New Roman"/>
                          <a:sym typeface="Times New Roman"/>
                        </a:rPr>
                        <a:t> Гц</a:t>
                      </a:r>
                      <a:endParaRPr/>
                    </a:p>
                  </a:txBody>
                  <a:tcPr marT="45725" marB="45725" marR="91450" marL="91450" anchor="ctr">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400"/>
                        <a:buFont typeface="Times New Roman"/>
                        <a:buNone/>
                      </a:pPr>
                      <a:r>
                        <a:rPr b="0" i="0" lang="en-US" sz="1400" u="none" cap="none" strike="noStrike">
                          <a:solidFill>
                            <a:schemeClr val="dk1"/>
                          </a:solidFill>
                          <a:latin typeface="Times New Roman"/>
                          <a:ea typeface="Times New Roman"/>
                          <a:cs typeface="Times New Roman"/>
                          <a:sym typeface="Times New Roman"/>
                        </a:rPr>
                        <a:t>Ядерные и космические процессы, радиоактивный распад.</a:t>
                      </a:r>
                      <a:endParaRPr/>
                    </a:p>
                  </a:txBody>
                  <a:tcPr marT="45725" marB="45725" marR="91450" marL="91450" anchor="ctr">
                    <a:lnR cap="flat" cmpd="sng" w="9525">
                      <a:solidFill>
                        <a:srgbClr val="000000">
                          <a:alpha val="0"/>
                        </a:srgbClr>
                      </a:solidFill>
                      <a:prstDash val="solid"/>
                      <a:round/>
                      <a:headEnd len="sm" w="sm" type="none"/>
                      <a:tailEnd len="sm" w="sm" type="none"/>
                    </a:lnR>
                    <a:lnB cap="flat" cmpd="sng" w="9525">
                      <a:solidFill>
                        <a:srgbClr val="000000">
                          <a:alpha val="0"/>
                        </a:srgbClr>
                      </a:solidFill>
                      <a:prstDash val="solid"/>
                      <a:round/>
                      <a:headEnd len="sm" w="sm" type="none"/>
                      <a:tailEnd len="sm" w="sm" type="none"/>
                    </a:lnB>
                  </a:tcPr>
                </a:tc>
              </a:tr>
            </a:tbl>
          </a:graphicData>
        </a:graphic>
      </p:graphicFrame>
      <p:cxnSp>
        <p:nvCxnSpPr>
          <p:cNvPr id="340" name="Google Shape;340;p8"/>
          <p:cNvCxnSpPr/>
          <p:nvPr/>
        </p:nvCxnSpPr>
        <p:spPr>
          <a:xfrm>
            <a:off x="0" y="908050"/>
            <a:ext cx="9144000" cy="0"/>
          </a:xfrm>
          <a:prstGeom prst="straightConnector1">
            <a:avLst/>
          </a:prstGeom>
          <a:noFill/>
          <a:ln cap="flat" cmpd="sng" w="9525">
            <a:solidFill>
              <a:schemeClr val="dk1"/>
            </a:solidFill>
            <a:prstDash val="solid"/>
            <a:miter lim="800000"/>
            <a:headEnd len="med" w="med" type="none"/>
            <a:tailEnd len="med" w="med" type="none"/>
          </a:ln>
        </p:spPr>
      </p:cxnSp>
      <p:cxnSp>
        <p:nvCxnSpPr>
          <p:cNvPr id="341" name="Google Shape;341;p8"/>
          <p:cNvCxnSpPr/>
          <p:nvPr/>
        </p:nvCxnSpPr>
        <p:spPr>
          <a:xfrm>
            <a:off x="2339975" y="908050"/>
            <a:ext cx="0" cy="5949950"/>
          </a:xfrm>
          <a:prstGeom prst="straightConnector1">
            <a:avLst/>
          </a:prstGeom>
          <a:noFill/>
          <a:ln cap="flat" cmpd="sng" w="9525">
            <a:solidFill>
              <a:schemeClr val="dk1"/>
            </a:solidFill>
            <a:prstDash val="solid"/>
            <a:miter lim="800000"/>
            <a:headEnd len="med" w="med" type="none"/>
            <a:tailEnd len="med" w="med" type="none"/>
          </a:ln>
        </p:spPr>
      </p:cxnSp>
      <p:cxnSp>
        <p:nvCxnSpPr>
          <p:cNvPr id="342" name="Google Shape;342;p8"/>
          <p:cNvCxnSpPr/>
          <p:nvPr/>
        </p:nvCxnSpPr>
        <p:spPr>
          <a:xfrm>
            <a:off x="1116012" y="1341437"/>
            <a:ext cx="0" cy="2663825"/>
          </a:xfrm>
          <a:prstGeom prst="straightConnector1">
            <a:avLst/>
          </a:prstGeom>
          <a:noFill/>
          <a:ln cap="flat" cmpd="sng" w="9525">
            <a:solidFill>
              <a:schemeClr val="dk1"/>
            </a:solidFill>
            <a:prstDash val="solid"/>
            <a:miter lim="800000"/>
            <a:headEnd len="med" w="med" type="none"/>
            <a:tailEnd len="med" w="med" type="none"/>
          </a:ln>
        </p:spPr>
      </p:cxnSp>
      <p:cxnSp>
        <p:nvCxnSpPr>
          <p:cNvPr id="343" name="Google Shape;343;p8"/>
          <p:cNvCxnSpPr/>
          <p:nvPr/>
        </p:nvCxnSpPr>
        <p:spPr>
          <a:xfrm>
            <a:off x="0" y="1341437"/>
            <a:ext cx="9144000" cy="0"/>
          </a:xfrm>
          <a:prstGeom prst="straightConnector1">
            <a:avLst/>
          </a:prstGeom>
          <a:noFill/>
          <a:ln cap="flat" cmpd="sng" w="9525">
            <a:solidFill>
              <a:schemeClr val="dk1"/>
            </a:solidFill>
            <a:prstDash val="solid"/>
            <a:miter lim="800000"/>
            <a:headEnd len="med" w="med" type="none"/>
            <a:tailEnd len="med" w="med" type="none"/>
          </a:ln>
        </p:spPr>
      </p:cxnSp>
      <p:cxnSp>
        <p:nvCxnSpPr>
          <p:cNvPr id="344" name="Google Shape;344;p8"/>
          <p:cNvCxnSpPr/>
          <p:nvPr/>
        </p:nvCxnSpPr>
        <p:spPr>
          <a:xfrm>
            <a:off x="3635375" y="908050"/>
            <a:ext cx="0" cy="5949950"/>
          </a:xfrm>
          <a:prstGeom prst="straightConnector1">
            <a:avLst/>
          </a:prstGeom>
          <a:noFill/>
          <a:ln cap="flat" cmpd="sng" w="9525">
            <a:solidFill>
              <a:schemeClr val="dk1"/>
            </a:solidFill>
            <a:prstDash val="solid"/>
            <a:miter lim="800000"/>
            <a:headEnd len="med" w="med" type="none"/>
            <a:tailEnd len="med" w="med" type="none"/>
          </a:ln>
        </p:spPr>
      </p:cxnSp>
      <p:cxnSp>
        <p:nvCxnSpPr>
          <p:cNvPr id="345" name="Google Shape;345;p8"/>
          <p:cNvCxnSpPr/>
          <p:nvPr/>
        </p:nvCxnSpPr>
        <p:spPr>
          <a:xfrm>
            <a:off x="5435600" y="908050"/>
            <a:ext cx="0" cy="5949950"/>
          </a:xfrm>
          <a:prstGeom prst="straightConnector1">
            <a:avLst/>
          </a:prstGeom>
          <a:noFill/>
          <a:ln cap="flat" cmpd="sng" w="9525">
            <a:solidFill>
              <a:schemeClr val="dk1"/>
            </a:solidFill>
            <a:prstDash val="solid"/>
            <a:miter lim="800000"/>
            <a:headEnd len="med" w="med" type="none"/>
            <a:tailEnd len="med" w="med" type="none"/>
          </a:ln>
        </p:spPr>
      </p:cxnSp>
      <p:cxnSp>
        <p:nvCxnSpPr>
          <p:cNvPr id="346" name="Google Shape;346;p8"/>
          <p:cNvCxnSpPr/>
          <p:nvPr/>
        </p:nvCxnSpPr>
        <p:spPr>
          <a:xfrm>
            <a:off x="1116012" y="3429000"/>
            <a:ext cx="4319587" cy="0"/>
          </a:xfrm>
          <a:prstGeom prst="straightConnector1">
            <a:avLst/>
          </a:prstGeom>
          <a:noFill/>
          <a:ln cap="flat" cmpd="sng" w="9525">
            <a:solidFill>
              <a:schemeClr val="dk1"/>
            </a:solidFill>
            <a:prstDash val="solid"/>
            <a:miter lim="800000"/>
            <a:headEnd len="med" w="med" type="none"/>
            <a:tailEnd len="med" w="med" type="none"/>
          </a:ln>
        </p:spPr>
      </p:cxnSp>
      <p:cxnSp>
        <p:nvCxnSpPr>
          <p:cNvPr id="347" name="Google Shape;347;p8"/>
          <p:cNvCxnSpPr/>
          <p:nvPr/>
        </p:nvCxnSpPr>
        <p:spPr>
          <a:xfrm>
            <a:off x="1116012" y="1989137"/>
            <a:ext cx="4319587" cy="0"/>
          </a:xfrm>
          <a:prstGeom prst="straightConnector1">
            <a:avLst/>
          </a:prstGeom>
          <a:noFill/>
          <a:ln cap="flat" cmpd="sng" w="9525">
            <a:solidFill>
              <a:schemeClr val="dk1"/>
            </a:solidFill>
            <a:prstDash val="solid"/>
            <a:miter lim="800000"/>
            <a:headEnd len="med" w="med" type="none"/>
            <a:tailEnd len="med" w="med" type="none"/>
          </a:ln>
        </p:spPr>
      </p:cxnSp>
      <p:cxnSp>
        <p:nvCxnSpPr>
          <p:cNvPr id="348" name="Google Shape;348;p8"/>
          <p:cNvCxnSpPr/>
          <p:nvPr/>
        </p:nvCxnSpPr>
        <p:spPr>
          <a:xfrm>
            <a:off x="1116012" y="2924175"/>
            <a:ext cx="4319587" cy="0"/>
          </a:xfrm>
          <a:prstGeom prst="straightConnector1">
            <a:avLst/>
          </a:prstGeom>
          <a:noFill/>
          <a:ln cap="flat" cmpd="sng" w="9525">
            <a:solidFill>
              <a:schemeClr val="dk1"/>
            </a:solidFill>
            <a:prstDash val="solid"/>
            <a:miter lim="800000"/>
            <a:headEnd len="med" w="med" type="none"/>
            <a:tailEnd len="med" w="med" type="none"/>
          </a:ln>
        </p:spPr>
      </p:cxnSp>
      <p:cxnSp>
        <p:nvCxnSpPr>
          <p:cNvPr id="349" name="Google Shape;349;p8"/>
          <p:cNvCxnSpPr/>
          <p:nvPr/>
        </p:nvCxnSpPr>
        <p:spPr>
          <a:xfrm>
            <a:off x="1116012" y="2492375"/>
            <a:ext cx="4319587" cy="0"/>
          </a:xfrm>
          <a:prstGeom prst="straightConnector1">
            <a:avLst/>
          </a:prstGeom>
          <a:noFill/>
          <a:ln cap="flat" cmpd="sng" w="9525">
            <a:solidFill>
              <a:schemeClr val="dk1"/>
            </a:solidFill>
            <a:prstDash val="solid"/>
            <a:miter lim="800000"/>
            <a:headEnd len="med" w="med" type="none"/>
            <a:tailEnd len="med" w="med" type="none"/>
          </a:ln>
        </p:spPr>
      </p:cxnSp>
      <p:cxnSp>
        <p:nvCxnSpPr>
          <p:cNvPr id="350" name="Google Shape;350;p8"/>
          <p:cNvCxnSpPr/>
          <p:nvPr/>
        </p:nvCxnSpPr>
        <p:spPr>
          <a:xfrm>
            <a:off x="0" y="4005262"/>
            <a:ext cx="9144000" cy="0"/>
          </a:xfrm>
          <a:prstGeom prst="straightConnector1">
            <a:avLst/>
          </a:prstGeom>
          <a:noFill/>
          <a:ln cap="flat" cmpd="sng" w="9525">
            <a:solidFill>
              <a:schemeClr val="dk1"/>
            </a:solidFill>
            <a:prstDash val="solid"/>
            <a:miter lim="800000"/>
            <a:headEnd len="med" w="med" type="none"/>
            <a:tailEnd len="med" w="med" type="none"/>
          </a:ln>
        </p:spPr>
      </p:cxnSp>
      <p:cxnSp>
        <p:nvCxnSpPr>
          <p:cNvPr id="351" name="Google Shape;351;p8"/>
          <p:cNvCxnSpPr/>
          <p:nvPr/>
        </p:nvCxnSpPr>
        <p:spPr>
          <a:xfrm>
            <a:off x="0" y="4508500"/>
            <a:ext cx="5435600" cy="0"/>
          </a:xfrm>
          <a:prstGeom prst="straightConnector1">
            <a:avLst/>
          </a:prstGeom>
          <a:noFill/>
          <a:ln cap="flat" cmpd="sng" w="9525">
            <a:solidFill>
              <a:schemeClr val="dk1"/>
            </a:solidFill>
            <a:prstDash val="solid"/>
            <a:miter lim="800000"/>
            <a:headEnd len="med" w="med" type="none"/>
            <a:tailEnd len="med" w="med" type="none"/>
          </a:ln>
        </p:spPr>
      </p:cxnSp>
      <p:cxnSp>
        <p:nvCxnSpPr>
          <p:cNvPr id="352" name="Google Shape;352;p8"/>
          <p:cNvCxnSpPr/>
          <p:nvPr/>
        </p:nvCxnSpPr>
        <p:spPr>
          <a:xfrm>
            <a:off x="0" y="5229225"/>
            <a:ext cx="9144000" cy="0"/>
          </a:xfrm>
          <a:prstGeom prst="straightConnector1">
            <a:avLst/>
          </a:prstGeom>
          <a:noFill/>
          <a:ln cap="flat" cmpd="sng" w="9525">
            <a:solidFill>
              <a:schemeClr val="dk1"/>
            </a:solidFill>
            <a:prstDash val="solid"/>
            <a:miter lim="800000"/>
            <a:headEnd len="med" w="med" type="none"/>
            <a:tailEnd len="med" w="med" type="none"/>
          </a:ln>
        </p:spPr>
      </p:cxnSp>
      <p:cxnSp>
        <p:nvCxnSpPr>
          <p:cNvPr id="353" name="Google Shape;353;p8"/>
          <p:cNvCxnSpPr/>
          <p:nvPr/>
        </p:nvCxnSpPr>
        <p:spPr>
          <a:xfrm>
            <a:off x="0" y="5805487"/>
            <a:ext cx="9144000" cy="0"/>
          </a:xfrm>
          <a:prstGeom prst="straightConnector1">
            <a:avLst/>
          </a:prstGeom>
          <a:noFill/>
          <a:ln cap="flat" cmpd="sng" w="9525">
            <a:solidFill>
              <a:schemeClr val="dk1"/>
            </a:solidFill>
            <a:prstDash val="solid"/>
            <a:miter lim="800000"/>
            <a:headEnd len="med" w="med" type="none"/>
            <a:tailEnd len="med" w="med" type="none"/>
          </a:ln>
        </p:spPr>
      </p:cxnSp>
      <p:cxnSp>
        <p:nvCxnSpPr>
          <p:cNvPr id="354" name="Google Shape;354;p8"/>
          <p:cNvCxnSpPr/>
          <p:nvPr/>
        </p:nvCxnSpPr>
        <p:spPr>
          <a:xfrm>
            <a:off x="0" y="6381750"/>
            <a:ext cx="9144000" cy="0"/>
          </a:xfrm>
          <a:prstGeom prst="straightConnector1">
            <a:avLst/>
          </a:prstGeom>
          <a:noFill/>
          <a:ln cap="flat" cmpd="sng" w="9525">
            <a:solidFill>
              <a:schemeClr val="dk1"/>
            </a:solidFill>
            <a:prstDash val="solid"/>
            <a:miter lim="800000"/>
            <a:headEnd len="med" w="med" type="none"/>
            <a:tailEnd len="med" w="med" type="none"/>
          </a:ln>
        </p:spPr>
      </p:cxnSp>
    </p:spTree>
  </p:cSld>
  <p:clrMapOvr>
    <a:masterClrMapping/>
  </p:clrMapOvr>
  <p:transition spd="med">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38"/>
                                        </p:tgtEl>
                                        <p:attrNameLst>
                                          <p:attrName>style.visibility</p:attrName>
                                        </p:attrNameLst>
                                      </p:cBhvr>
                                      <p:to>
                                        <p:strVal val="visible"/>
                                      </p:to>
                                    </p:set>
                                    <p:animEffect filter="fade" transition="in">
                                      <p:cBhvr>
                                        <p:cTn dur="500"/>
                                        <p:tgtEl>
                                          <p:spTgt spid="338"/>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40"/>
                                        </p:tgtEl>
                                        <p:attrNameLst>
                                          <p:attrName>style.visibility</p:attrName>
                                        </p:attrNameLst>
                                      </p:cBhvr>
                                      <p:to>
                                        <p:strVal val="visible"/>
                                      </p:to>
                                    </p:set>
                                    <p:animEffect filter="fade" transition="in">
                                      <p:cBhvr>
                                        <p:cTn dur="1000"/>
                                        <p:tgtEl>
                                          <p:spTgt spid="340"/>
                                        </p:tgtEl>
                                      </p:cBhvr>
                                    </p:animEffect>
                                  </p:childTnLst>
                                </p:cTn>
                              </p:par>
                              <p:par>
                                <p:cTn fill="hold" nodeType="withEffect" presetClass="entr" presetID="10" presetSubtype="0">
                                  <p:stCondLst>
                                    <p:cond delay="0"/>
                                  </p:stCondLst>
                                  <p:childTnLst>
                                    <p:set>
                                      <p:cBhvr>
                                        <p:cTn dur="1" fill="hold">
                                          <p:stCondLst>
                                            <p:cond delay="0"/>
                                          </p:stCondLst>
                                        </p:cTn>
                                        <p:tgtEl>
                                          <p:spTgt spid="341"/>
                                        </p:tgtEl>
                                        <p:attrNameLst>
                                          <p:attrName>style.visibility</p:attrName>
                                        </p:attrNameLst>
                                      </p:cBhvr>
                                      <p:to>
                                        <p:strVal val="visible"/>
                                      </p:to>
                                    </p:set>
                                    <p:animEffect filter="fade" transition="in">
                                      <p:cBhvr>
                                        <p:cTn dur="1000"/>
                                        <p:tgtEl>
                                          <p:spTgt spid="341"/>
                                        </p:tgtEl>
                                      </p:cBhvr>
                                    </p:animEffect>
                                  </p:childTnLst>
                                </p:cTn>
                              </p:par>
                              <p:par>
                                <p:cTn fill="hold" nodeType="withEffect" presetClass="entr" presetID="10" presetSubtype="0">
                                  <p:stCondLst>
                                    <p:cond delay="0"/>
                                  </p:stCondLst>
                                  <p:childTnLst>
                                    <p:set>
                                      <p:cBhvr>
                                        <p:cTn dur="1" fill="hold">
                                          <p:stCondLst>
                                            <p:cond delay="0"/>
                                          </p:stCondLst>
                                        </p:cTn>
                                        <p:tgtEl>
                                          <p:spTgt spid="342"/>
                                        </p:tgtEl>
                                        <p:attrNameLst>
                                          <p:attrName>style.visibility</p:attrName>
                                        </p:attrNameLst>
                                      </p:cBhvr>
                                      <p:to>
                                        <p:strVal val="visible"/>
                                      </p:to>
                                    </p:set>
                                    <p:animEffect filter="fade" transition="in">
                                      <p:cBhvr>
                                        <p:cTn dur="1000"/>
                                        <p:tgtEl>
                                          <p:spTgt spid="342"/>
                                        </p:tgtEl>
                                      </p:cBhvr>
                                    </p:animEffect>
                                  </p:childTnLst>
                                </p:cTn>
                              </p:par>
                              <p:par>
                                <p:cTn fill="hold" nodeType="withEffect" presetClass="entr" presetID="10" presetSubtype="0">
                                  <p:stCondLst>
                                    <p:cond delay="0"/>
                                  </p:stCondLst>
                                  <p:childTnLst>
                                    <p:set>
                                      <p:cBhvr>
                                        <p:cTn dur="1" fill="hold">
                                          <p:stCondLst>
                                            <p:cond delay="0"/>
                                          </p:stCondLst>
                                        </p:cTn>
                                        <p:tgtEl>
                                          <p:spTgt spid="343"/>
                                        </p:tgtEl>
                                        <p:attrNameLst>
                                          <p:attrName>style.visibility</p:attrName>
                                        </p:attrNameLst>
                                      </p:cBhvr>
                                      <p:to>
                                        <p:strVal val="visible"/>
                                      </p:to>
                                    </p:set>
                                    <p:animEffect filter="fade" transition="in">
                                      <p:cBhvr>
                                        <p:cTn dur="1000"/>
                                        <p:tgtEl>
                                          <p:spTgt spid="343"/>
                                        </p:tgtEl>
                                      </p:cBhvr>
                                    </p:animEffect>
                                  </p:childTnLst>
                                </p:cTn>
                              </p:par>
                              <p:par>
                                <p:cTn fill="hold" nodeType="withEffect" presetClass="entr" presetID="10" presetSubtype="0">
                                  <p:stCondLst>
                                    <p:cond delay="0"/>
                                  </p:stCondLst>
                                  <p:childTnLst>
                                    <p:set>
                                      <p:cBhvr>
                                        <p:cTn dur="1" fill="hold">
                                          <p:stCondLst>
                                            <p:cond delay="0"/>
                                          </p:stCondLst>
                                        </p:cTn>
                                        <p:tgtEl>
                                          <p:spTgt spid="344"/>
                                        </p:tgtEl>
                                        <p:attrNameLst>
                                          <p:attrName>style.visibility</p:attrName>
                                        </p:attrNameLst>
                                      </p:cBhvr>
                                      <p:to>
                                        <p:strVal val="visible"/>
                                      </p:to>
                                    </p:set>
                                    <p:animEffect filter="fade" transition="in">
                                      <p:cBhvr>
                                        <p:cTn dur="1000"/>
                                        <p:tgtEl>
                                          <p:spTgt spid="344"/>
                                        </p:tgtEl>
                                      </p:cBhvr>
                                    </p:animEffect>
                                  </p:childTnLst>
                                </p:cTn>
                              </p:par>
                              <p:par>
                                <p:cTn fill="hold" nodeType="withEffect" presetClass="entr" presetID="10" presetSubtype="0">
                                  <p:stCondLst>
                                    <p:cond delay="0"/>
                                  </p:stCondLst>
                                  <p:childTnLst>
                                    <p:set>
                                      <p:cBhvr>
                                        <p:cTn dur="1" fill="hold">
                                          <p:stCondLst>
                                            <p:cond delay="0"/>
                                          </p:stCondLst>
                                        </p:cTn>
                                        <p:tgtEl>
                                          <p:spTgt spid="345"/>
                                        </p:tgtEl>
                                        <p:attrNameLst>
                                          <p:attrName>style.visibility</p:attrName>
                                        </p:attrNameLst>
                                      </p:cBhvr>
                                      <p:to>
                                        <p:strVal val="visible"/>
                                      </p:to>
                                    </p:set>
                                    <p:animEffect filter="fade" transition="in">
                                      <p:cBhvr>
                                        <p:cTn dur="1000"/>
                                        <p:tgtEl>
                                          <p:spTgt spid="345"/>
                                        </p:tgtEl>
                                      </p:cBhvr>
                                    </p:animEffect>
                                  </p:childTnLst>
                                </p:cTn>
                              </p:par>
                              <p:par>
                                <p:cTn fill="hold" nodeType="withEffect" presetClass="entr" presetID="10" presetSubtype="0">
                                  <p:stCondLst>
                                    <p:cond delay="0"/>
                                  </p:stCondLst>
                                  <p:childTnLst>
                                    <p:set>
                                      <p:cBhvr>
                                        <p:cTn dur="1" fill="hold">
                                          <p:stCondLst>
                                            <p:cond delay="0"/>
                                          </p:stCondLst>
                                        </p:cTn>
                                        <p:tgtEl>
                                          <p:spTgt spid="346"/>
                                        </p:tgtEl>
                                        <p:attrNameLst>
                                          <p:attrName>style.visibility</p:attrName>
                                        </p:attrNameLst>
                                      </p:cBhvr>
                                      <p:to>
                                        <p:strVal val="visible"/>
                                      </p:to>
                                    </p:set>
                                    <p:animEffect filter="fade" transition="in">
                                      <p:cBhvr>
                                        <p:cTn dur="1000"/>
                                        <p:tgtEl>
                                          <p:spTgt spid="346"/>
                                        </p:tgtEl>
                                      </p:cBhvr>
                                    </p:animEffect>
                                  </p:childTnLst>
                                </p:cTn>
                              </p:par>
                              <p:par>
                                <p:cTn fill="hold" nodeType="withEffect" presetClass="entr" presetID="10" presetSubtype="0">
                                  <p:stCondLst>
                                    <p:cond delay="0"/>
                                  </p:stCondLst>
                                  <p:childTnLst>
                                    <p:set>
                                      <p:cBhvr>
                                        <p:cTn dur="1" fill="hold">
                                          <p:stCondLst>
                                            <p:cond delay="0"/>
                                          </p:stCondLst>
                                        </p:cTn>
                                        <p:tgtEl>
                                          <p:spTgt spid="347"/>
                                        </p:tgtEl>
                                        <p:attrNameLst>
                                          <p:attrName>style.visibility</p:attrName>
                                        </p:attrNameLst>
                                      </p:cBhvr>
                                      <p:to>
                                        <p:strVal val="visible"/>
                                      </p:to>
                                    </p:set>
                                    <p:animEffect filter="fade" transition="in">
                                      <p:cBhvr>
                                        <p:cTn dur="1000"/>
                                        <p:tgtEl>
                                          <p:spTgt spid="347"/>
                                        </p:tgtEl>
                                      </p:cBhvr>
                                    </p:animEffect>
                                  </p:childTnLst>
                                </p:cTn>
                              </p:par>
                              <p:par>
                                <p:cTn fill="hold" nodeType="withEffect" presetClass="entr" presetID="10" presetSubtype="0">
                                  <p:stCondLst>
                                    <p:cond delay="0"/>
                                  </p:stCondLst>
                                  <p:childTnLst>
                                    <p:set>
                                      <p:cBhvr>
                                        <p:cTn dur="1" fill="hold">
                                          <p:stCondLst>
                                            <p:cond delay="0"/>
                                          </p:stCondLst>
                                        </p:cTn>
                                        <p:tgtEl>
                                          <p:spTgt spid="348"/>
                                        </p:tgtEl>
                                        <p:attrNameLst>
                                          <p:attrName>style.visibility</p:attrName>
                                        </p:attrNameLst>
                                      </p:cBhvr>
                                      <p:to>
                                        <p:strVal val="visible"/>
                                      </p:to>
                                    </p:set>
                                    <p:animEffect filter="fade" transition="in">
                                      <p:cBhvr>
                                        <p:cTn dur="1000"/>
                                        <p:tgtEl>
                                          <p:spTgt spid="348"/>
                                        </p:tgtEl>
                                      </p:cBhvr>
                                    </p:animEffect>
                                  </p:childTnLst>
                                </p:cTn>
                              </p:par>
                              <p:par>
                                <p:cTn fill="hold" nodeType="withEffect" presetClass="entr" presetID="10" presetSubtype="0">
                                  <p:stCondLst>
                                    <p:cond delay="0"/>
                                  </p:stCondLst>
                                  <p:childTnLst>
                                    <p:set>
                                      <p:cBhvr>
                                        <p:cTn dur="1" fill="hold">
                                          <p:stCondLst>
                                            <p:cond delay="0"/>
                                          </p:stCondLst>
                                        </p:cTn>
                                        <p:tgtEl>
                                          <p:spTgt spid="349"/>
                                        </p:tgtEl>
                                        <p:attrNameLst>
                                          <p:attrName>style.visibility</p:attrName>
                                        </p:attrNameLst>
                                      </p:cBhvr>
                                      <p:to>
                                        <p:strVal val="visible"/>
                                      </p:to>
                                    </p:set>
                                    <p:animEffect filter="fade" transition="in">
                                      <p:cBhvr>
                                        <p:cTn dur="1000"/>
                                        <p:tgtEl>
                                          <p:spTgt spid="349"/>
                                        </p:tgtEl>
                                      </p:cBhvr>
                                    </p:animEffect>
                                  </p:childTnLst>
                                </p:cTn>
                              </p:par>
                              <p:par>
                                <p:cTn fill="hold" nodeType="withEffect" presetClass="entr" presetID="10" presetSubtype="0">
                                  <p:stCondLst>
                                    <p:cond delay="0"/>
                                  </p:stCondLst>
                                  <p:childTnLst>
                                    <p:set>
                                      <p:cBhvr>
                                        <p:cTn dur="1" fill="hold">
                                          <p:stCondLst>
                                            <p:cond delay="0"/>
                                          </p:stCondLst>
                                        </p:cTn>
                                        <p:tgtEl>
                                          <p:spTgt spid="350"/>
                                        </p:tgtEl>
                                        <p:attrNameLst>
                                          <p:attrName>style.visibility</p:attrName>
                                        </p:attrNameLst>
                                      </p:cBhvr>
                                      <p:to>
                                        <p:strVal val="visible"/>
                                      </p:to>
                                    </p:set>
                                    <p:animEffect filter="fade" transition="in">
                                      <p:cBhvr>
                                        <p:cTn dur="1000"/>
                                        <p:tgtEl>
                                          <p:spTgt spid="350"/>
                                        </p:tgtEl>
                                      </p:cBhvr>
                                    </p:animEffect>
                                  </p:childTnLst>
                                </p:cTn>
                              </p:par>
                              <p:par>
                                <p:cTn fill="hold" nodeType="withEffect" presetClass="entr" presetID="10" presetSubtype="0">
                                  <p:stCondLst>
                                    <p:cond delay="0"/>
                                  </p:stCondLst>
                                  <p:childTnLst>
                                    <p:set>
                                      <p:cBhvr>
                                        <p:cTn dur="1" fill="hold">
                                          <p:stCondLst>
                                            <p:cond delay="0"/>
                                          </p:stCondLst>
                                        </p:cTn>
                                        <p:tgtEl>
                                          <p:spTgt spid="351"/>
                                        </p:tgtEl>
                                        <p:attrNameLst>
                                          <p:attrName>style.visibility</p:attrName>
                                        </p:attrNameLst>
                                      </p:cBhvr>
                                      <p:to>
                                        <p:strVal val="visible"/>
                                      </p:to>
                                    </p:set>
                                    <p:animEffect filter="fade" transition="in">
                                      <p:cBhvr>
                                        <p:cTn dur="1000"/>
                                        <p:tgtEl>
                                          <p:spTgt spid="351"/>
                                        </p:tgtEl>
                                      </p:cBhvr>
                                    </p:animEffect>
                                  </p:childTnLst>
                                </p:cTn>
                              </p:par>
                              <p:par>
                                <p:cTn fill="hold" nodeType="withEffect" presetClass="entr" presetID="10" presetSubtype="0">
                                  <p:stCondLst>
                                    <p:cond delay="0"/>
                                  </p:stCondLst>
                                  <p:childTnLst>
                                    <p:set>
                                      <p:cBhvr>
                                        <p:cTn dur="1" fill="hold">
                                          <p:stCondLst>
                                            <p:cond delay="0"/>
                                          </p:stCondLst>
                                        </p:cTn>
                                        <p:tgtEl>
                                          <p:spTgt spid="352"/>
                                        </p:tgtEl>
                                        <p:attrNameLst>
                                          <p:attrName>style.visibility</p:attrName>
                                        </p:attrNameLst>
                                      </p:cBhvr>
                                      <p:to>
                                        <p:strVal val="visible"/>
                                      </p:to>
                                    </p:set>
                                    <p:animEffect filter="fade" transition="in">
                                      <p:cBhvr>
                                        <p:cTn dur="1000"/>
                                        <p:tgtEl>
                                          <p:spTgt spid="352"/>
                                        </p:tgtEl>
                                      </p:cBhvr>
                                    </p:animEffect>
                                  </p:childTnLst>
                                </p:cTn>
                              </p:par>
                              <p:par>
                                <p:cTn fill="hold" nodeType="withEffect" presetClass="entr" presetID="10" presetSubtype="0">
                                  <p:stCondLst>
                                    <p:cond delay="0"/>
                                  </p:stCondLst>
                                  <p:childTnLst>
                                    <p:set>
                                      <p:cBhvr>
                                        <p:cTn dur="1" fill="hold">
                                          <p:stCondLst>
                                            <p:cond delay="0"/>
                                          </p:stCondLst>
                                        </p:cTn>
                                        <p:tgtEl>
                                          <p:spTgt spid="353"/>
                                        </p:tgtEl>
                                        <p:attrNameLst>
                                          <p:attrName>style.visibility</p:attrName>
                                        </p:attrNameLst>
                                      </p:cBhvr>
                                      <p:to>
                                        <p:strVal val="visible"/>
                                      </p:to>
                                    </p:set>
                                    <p:animEffect filter="fade" transition="in">
                                      <p:cBhvr>
                                        <p:cTn dur="1000"/>
                                        <p:tgtEl>
                                          <p:spTgt spid="353"/>
                                        </p:tgtEl>
                                      </p:cBhvr>
                                    </p:animEffect>
                                  </p:childTnLst>
                                </p:cTn>
                              </p:par>
                              <p:par>
                                <p:cTn fill="hold" nodeType="withEffect" presetClass="entr" presetID="10" presetSubtype="0">
                                  <p:stCondLst>
                                    <p:cond delay="0"/>
                                  </p:stCondLst>
                                  <p:childTnLst>
                                    <p:set>
                                      <p:cBhvr>
                                        <p:cTn dur="1" fill="hold">
                                          <p:stCondLst>
                                            <p:cond delay="0"/>
                                          </p:stCondLst>
                                        </p:cTn>
                                        <p:tgtEl>
                                          <p:spTgt spid="354"/>
                                        </p:tgtEl>
                                        <p:attrNameLst>
                                          <p:attrName>style.visibility</p:attrName>
                                        </p:attrNameLst>
                                      </p:cBhvr>
                                      <p:to>
                                        <p:strVal val="visible"/>
                                      </p:to>
                                    </p:set>
                                    <p:animEffect filter="fade" transition="in">
                                      <p:cBhvr>
                                        <p:cTn dur="1000"/>
                                        <p:tgtEl>
                                          <p:spTgt spid="35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chemeClr val="lt1"/>
            </a:gs>
            <a:gs pos="100000">
              <a:schemeClr val="accent2"/>
            </a:gs>
          </a:gsLst>
          <a:lin ang="8100000" scaled="0"/>
        </a:gradFill>
      </p:bgPr>
    </p:bg>
    <p:spTree>
      <p:nvGrpSpPr>
        <p:cNvPr id="358" name="Shape 358"/>
        <p:cNvGrpSpPr/>
        <p:nvPr/>
      </p:nvGrpSpPr>
      <p:grpSpPr>
        <a:xfrm>
          <a:off x="0" y="0"/>
          <a:ext cx="0" cy="0"/>
          <a:chOff x="0" y="0"/>
          <a:chExt cx="0" cy="0"/>
        </a:xfrm>
      </p:grpSpPr>
      <p:pic>
        <p:nvPicPr>
          <p:cNvPr id="359" name="Google Shape;359;p9"/>
          <p:cNvPicPr preferRelativeResize="0"/>
          <p:nvPr/>
        </p:nvPicPr>
        <p:blipFill rotWithShape="1">
          <a:blip r:embed="rId3">
            <a:alphaModFix/>
          </a:blip>
          <a:srcRect b="0" l="0" r="0" t="0"/>
          <a:stretch/>
        </p:blipFill>
        <p:spPr>
          <a:xfrm>
            <a:off x="6262687" y="4445000"/>
            <a:ext cx="2413000" cy="2413000"/>
          </a:xfrm>
          <a:prstGeom prst="rect">
            <a:avLst/>
          </a:prstGeom>
          <a:noFill/>
          <a:ln>
            <a:noFill/>
          </a:ln>
        </p:spPr>
      </p:pic>
      <p:pic>
        <p:nvPicPr>
          <p:cNvPr id="360" name="Google Shape;360;p9"/>
          <p:cNvPicPr preferRelativeResize="0"/>
          <p:nvPr/>
        </p:nvPicPr>
        <p:blipFill rotWithShape="1">
          <a:blip r:embed="rId4">
            <a:alphaModFix/>
          </a:blip>
          <a:srcRect b="0" l="0" r="0" t="0"/>
          <a:stretch/>
        </p:blipFill>
        <p:spPr>
          <a:xfrm>
            <a:off x="468312" y="4427537"/>
            <a:ext cx="5219700" cy="2430462"/>
          </a:xfrm>
          <a:prstGeom prst="rect">
            <a:avLst/>
          </a:prstGeom>
          <a:noFill/>
          <a:ln>
            <a:noFill/>
          </a:ln>
        </p:spPr>
      </p:pic>
      <p:sp>
        <p:nvSpPr>
          <p:cNvPr id="361" name="Google Shape;361;p9"/>
          <p:cNvSpPr txBox="1"/>
          <p:nvPr>
            <p:ph type="ctrTitle"/>
          </p:nvPr>
        </p:nvSpPr>
        <p:spPr>
          <a:xfrm>
            <a:off x="685800" y="44450"/>
            <a:ext cx="7772400" cy="576262"/>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300"/>
              <a:buFont typeface="Arial"/>
              <a:buNone/>
            </a:pPr>
            <a:r>
              <a:rPr b="0" i="0" lang="en-US" sz="4300" u="none">
                <a:solidFill>
                  <a:schemeClr val="dk2"/>
                </a:solidFill>
                <a:latin typeface="Arial"/>
                <a:ea typeface="Arial"/>
                <a:cs typeface="Arial"/>
                <a:sym typeface="Arial"/>
              </a:rPr>
              <a:t>Радиоволны</a:t>
            </a:r>
            <a:endParaRPr/>
          </a:p>
        </p:txBody>
      </p:sp>
      <p:sp>
        <p:nvSpPr>
          <p:cNvPr id="362" name="Google Shape;362;p9"/>
          <p:cNvSpPr txBox="1"/>
          <p:nvPr>
            <p:ph idx="1" type="subTitle"/>
          </p:nvPr>
        </p:nvSpPr>
        <p:spPr>
          <a:xfrm>
            <a:off x="323850" y="693737"/>
            <a:ext cx="8569325" cy="3671887"/>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1680"/>
              <a:buNone/>
            </a:pPr>
            <a:r>
              <a:rPr b="0" i="0" lang="en-US" sz="2800" u="none">
                <a:solidFill>
                  <a:schemeClr val="dk1"/>
                </a:solidFill>
                <a:latin typeface="Verdana"/>
                <a:ea typeface="Verdana"/>
                <a:cs typeface="Verdana"/>
                <a:sym typeface="Verdana"/>
              </a:rPr>
              <a:t>Радиоволны возникают при протекании по проводникам переменного тока соответствующей частоты. И наоборот, проходящая в пространстве электромагнитная волна возбуждает в проводнике соответствующий ей переменный ток.</a:t>
            </a:r>
            <a:endParaRPr/>
          </a:p>
          <a:p>
            <a:pPr indent="0" lvl="0" marL="0" rtl="0" algn="ctr">
              <a:lnSpc>
                <a:spcPct val="90000"/>
              </a:lnSpc>
              <a:spcBef>
                <a:spcPts val="560"/>
              </a:spcBef>
              <a:spcAft>
                <a:spcPts val="0"/>
              </a:spcAft>
              <a:buSzPts val="1680"/>
              <a:buNone/>
            </a:pPr>
            <a:r>
              <a:rPr b="0" i="0" lang="en-US" sz="2800" u="none">
                <a:solidFill>
                  <a:schemeClr val="dk1"/>
                </a:solidFill>
                <a:latin typeface="Verdana"/>
                <a:ea typeface="Verdana"/>
                <a:cs typeface="Verdana"/>
                <a:sym typeface="Verdana"/>
              </a:rPr>
              <a:t>Естественным источником волн этого диапазона являются грозы.  </a:t>
            </a:r>
            <a:endParaRPr/>
          </a:p>
        </p:txBody>
      </p:sp>
    </p:spTree>
  </p:cSld>
  <p:clrMapOvr>
    <a:masterClrMapping/>
  </p:clrMapOvr>
  <p:transition spd="med">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61"/>
                                        </p:tgtEl>
                                        <p:attrNameLst>
                                          <p:attrName>style.visibility</p:attrName>
                                        </p:attrNameLst>
                                      </p:cBhvr>
                                      <p:to>
                                        <p:strVal val="visible"/>
                                      </p:to>
                                    </p:set>
                                    <p:animEffect filter="fade" transition="in">
                                      <p:cBhvr>
                                        <p:cTn dur="1000"/>
                                        <p:tgtEl>
                                          <p:spTgt spid="36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62">
                                            <p:txEl>
                                              <p:pRg end="0" st="0"/>
                                            </p:txEl>
                                          </p:spTgt>
                                        </p:tgtEl>
                                        <p:attrNameLst>
                                          <p:attrName>style.visibility</p:attrName>
                                        </p:attrNameLst>
                                      </p:cBhvr>
                                      <p:to>
                                        <p:strVal val="visible"/>
                                      </p:to>
                                    </p:set>
                                    <p:animEffect filter="fade" transition="in">
                                      <p:cBhvr>
                                        <p:cTn dur="500"/>
                                        <p:tgtEl>
                                          <p:spTgt spid="362">
                                            <p:txEl>
                                              <p:pRg end="0" st="0"/>
                                            </p:txEl>
                                          </p:spTgt>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62">
                                            <p:txEl>
                                              <p:pRg end="1" st="1"/>
                                            </p:txEl>
                                          </p:spTgt>
                                        </p:tgtEl>
                                        <p:attrNameLst>
                                          <p:attrName>style.visibility</p:attrName>
                                        </p:attrNameLst>
                                      </p:cBhvr>
                                      <p:to>
                                        <p:strVal val="visible"/>
                                      </p:to>
                                    </p:set>
                                    <p:animEffect filter="fade" transition="in">
                                      <p:cBhvr>
                                        <p:cTn dur="500"/>
                                        <p:tgtEl>
                                          <p:spTgt spid="362">
                                            <p:txEl>
                                              <p:pRg end="1" st="1"/>
                                            </p:txEl>
                                          </p:spTgt>
                                        </p:tgtEl>
                                      </p:cBhvr>
                                    </p:animEffect>
                                  </p:childTnLst>
                                </p:cTn>
                              </p:par>
                            </p:childTnLst>
                          </p:cTn>
                        </p:par>
                        <p:par>
                          <p:cTn fill="hold">
                            <p:stCondLst>
                              <p:cond delay="2000"/>
                            </p:stCondLst>
                            <p:childTnLst>
                              <p:par>
                                <p:cTn fill="hold" nodeType="afterEffect" presetClass="entr" presetID="23" presetSubtype="16">
                                  <p:stCondLst>
                                    <p:cond delay="0"/>
                                  </p:stCondLst>
                                  <p:childTnLst>
                                    <p:set>
                                      <p:cBhvr>
                                        <p:cTn dur="1" fill="hold">
                                          <p:stCondLst>
                                            <p:cond delay="0"/>
                                          </p:stCondLst>
                                        </p:cTn>
                                        <p:tgtEl>
                                          <p:spTgt spid="360"/>
                                        </p:tgtEl>
                                        <p:attrNameLst>
                                          <p:attrName>style.visibility</p:attrName>
                                        </p:attrNameLst>
                                      </p:cBhvr>
                                      <p:to>
                                        <p:strVal val="visible"/>
                                      </p:to>
                                    </p:set>
                                    <p:anim calcmode="lin" valueType="num">
                                      <p:cBhvr additive="base">
                                        <p:cTn dur="500"/>
                                        <p:tgtEl>
                                          <p:spTgt spid="360"/>
                                        </p:tgtEl>
                                        <p:attrNameLst>
                                          <p:attrName>ppt_w</p:attrName>
                                        </p:attrNameLst>
                                      </p:cBhvr>
                                      <p:tavLst>
                                        <p:tav fmla="" tm="0">
                                          <p:val>
                                            <p:strVal val="0"/>
                                          </p:val>
                                        </p:tav>
                                        <p:tav fmla="" tm="100000">
                                          <p:val>
                                            <p:strVal val="#ppt_w"/>
                                          </p:val>
                                        </p:tav>
                                      </p:tavLst>
                                    </p:anim>
                                    <p:anim calcmode="lin" valueType="num">
                                      <p:cBhvr additive="base">
                                        <p:cTn dur="500"/>
                                        <p:tgtEl>
                                          <p:spTgt spid="36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59"/>
                                        </p:tgtEl>
                                        <p:attrNameLst>
                                          <p:attrName>style.visibility</p:attrName>
                                        </p:attrNameLst>
                                      </p:cBhvr>
                                      <p:to>
                                        <p:strVal val="visible"/>
                                      </p:to>
                                    </p:set>
                                    <p:anim calcmode="lin" valueType="num">
                                      <p:cBhvr additive="base">
                                        <p:cTn dur="500"/>
                                        <p:tgtEl>
                                          <p:spTgt spid="359"/>
                                        </p:tgtEl>
                                        <p:attrNameLst>
                                          <p:attrName>ppt_w</p:attrName>
                                        </p:attrNameLst>
                                      </p:cBhvr>
                                      <p:tavLst>
                                        <p:tav fmla="" tm="0">
                                          <p:val>
                                            <p:strVal val="0"/>
                                          </p:val>
                                        </p:tav>
                                        <p:tav fmla="" tm="100000">
                                          <p:val>
                                            <p:strVal val="#ppt_w"/>
                                          </p:val>
                                        </p:tav>
                                      </p:tavLst>
                                    </p:anim>
                                    <p:anim calcmode="lin" valueType="num">
                                      <p:cBhvr additive="base">
                                        <p:cTn dur="500"/>
                                        <p:tgtEl>
                                          <p:spTgt spid="359"/>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chemeClr val="lt1"/>
            </a:gs>
            <a:gs pos="100000">
              <a:schemeClr val="accent2"/>
            </a:gs>
          </a:gsLst>
          <a:lin ang="8100000" scaled="0"/>
        </a:gradFill>
      </p:bgPr>
    </p:bg>
    <p:spTree>
      <p:nvGrpSpPr>
        <p:cNvPr id="366" name="Shape 366"/>
        <p:cNvGrpSpPr/>
        <p:nvPr/>
      </p:nvGrpSpPr>
      <p:grpSpPr>
        <a:xfrm>
          <a:off x="0" y="0"/>
          <a:ext cx="0" cy="0"/>
          <a:chOff x="0" y="0"/>
          <a:chExt cx="0" cy="0"/>
        </a:xfrm>
      </p:grpSpPr>
      <p:sp>
        <p:nvSpPr>
          <p:cNvPr id="367" name="Google Shape;367;p10"/>
          <p:cNvSpPr txBox="1"/>
          <p:nvPr>
            <p:ph type="ctrTitle"/>
          </p:nvPr>
        </p:nvSpPr>
        <p:spPr>
          <a:xfrm>
            <a:off x="0" y="-26987"/>
            <a:ext cx="9144000" cy="719137"/>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900"/>
              <a:buFont typeface="Arial"/>
              <a:buNone/>
            </a:pPr>
            <a:r>
              <a:rPr b="0" i="0" lang="en-US" sz="3900" u="none">
                <a:solidFill>
                  <a:schemeClr val="dk2"/>
                </a:solidFill>
                <a:latin typeface="Arial"/>
                <a:ea typeface="Arial"/>
                <a:cs typeface="Arial"/>
                <a:sym typeface="Arial"/>
              </a:rPr>
              <a:t>Инфракрасное излучение (Тепловое)</a:t>
            </a:r>
            <a:endParaRPr/>
          </a:p>
        </p:txBody>
      </p:sp>
      <p:sp>
        <p:nvSpPr>
          <p:cNvPr id="368" name="Google Shape;368;p10"/>
          <p:cNvSpPr txBox="1"/>
          <p:nvPr>
            <p:ph idx="1" type="subTitle"/>
          </p:nvPr>
        </p:nvSpPr>
        <p:spPr>
          <a:xfrm>
            <a:off x="0" y="3213100"/>
            <a:ext cx="9144000" cy="3573462"/>
          </a:xfrm>
          <a:prstGeom prst="rect">
            <a:avLst/>
          </a:prstGeom>
          <a:noFill/>
          <a:ln>
            <a:noFill/>
          </a:ln>
        </p:spPr>
        <p:txBody>
          <a:bodyPr anchorCtr="0" anchor="t" bIns="45700" lIns="91425" spcFirstLastPara="1" rIns="91425" wrap="square" tIns="45700">
            <a:noAutofit/>
          </a:bodyPr>
          <a:lstStyle/>
          <a:p>
            <a:pPr indent="0" lvl="0" marL="0" rtl="0" algn="ctr">
              <a:lnSpc>
                <a:spcPct val="80000"/>
              </a:lnSpc>
              <a:spcBef>
                <a:spcPts val="0"/>
              </a:spcBef>
              <a:spcAft>
                <a:spcPts val="0"/>
              </a:spcAft>
              <a:buSzPts val="1440"/>
              <a:buNone/>
            </a:pPr>
            <a:r>
              <a:rPr b="0" i="1" lang="en-US" sz="2400" u="none">
                <a:solidFill>
                  <a:schemeClr val="dk1"/>
                </a:solidFill>
                <a:latin typeface="Verdana"/>
                <a:ea typeface="Verdana"/>
                <a:cs typeface="Verdana"/>
                <a:sym typeface="Verdana"/>
              </a:rPr>
              <a:t>Видимое, инфракрасное и ультрафиолетовое излучение составляет так называемую оптическую область спектра в широком смысле этого слова. Выделение такой области обусловлено не только близостью соответствующих участков спектра, но и сходством приборов, применяющихся для её исследования и разработанных исторически главным образом при изучении видимого света (линзы и зеркала для фокусирования излучения, призмы, дифракционные решётки, интерференционные приборы для исследования спектрального состава излучения и пр.). </a:t>
            </a:r>
            <a:endParaRPr/>
          </a:p>
        </p:txBody>
      </p:sp>
      <p:pic>
        <p:nvPicPr>
          <p:cNvPr id="369" name="Google Shape;369;p10"/>
          <p:cNvPicPr preferRelativeResize="0"/>
          <p:nvPr/>
        </p:nvPicPr>
        <p:blipFill rotWithShape="1">
          <a:blip r:embed="rId3">
            <a:alphaModFix/>
          </a:blip>
          <a:srcRect b="0" l="0" r="0" t="0"/>
          <a:stretch/>
        </p:blipFill>
        <p:spPr>
          <a:xfrm>
            <a:off x="0" y="908050"/>
            <a:ext cx="2843212" cy="2127250"/>
          </a:xfrm>
          <a:prstGeom prst="rect">
            <a:avLst/>
          </a:prstGeom>
          <a:noFill/>
          <a:ln>
            <a:noFill/>
          </a:ln>
        </p:spPr>
      </p:pic>
      <p:sp>
        <p:nvSpPr>
          <p:cNvPr id="370" name="Google Shape;370;p10"/>
          <p:cNvSpPr txBox="1"/>
          <p:nvPr/>
        </p:nvSpPr>
        <p:spPr>
          <a:xfrm>
            <a:off x="2843212" y="549275"/>
            <a:ext cx="6300787" cy="13684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3900"/>
              <a:buFont typeface="Arial"/>
              <a:buNone/>
            </a:pPr>
            <a:r>
              <a:rPr b="0" i="0" lang="en-US" sz="3900" u="none">
                <a:solidFill>
                  <a:schemeClr val="dk2"/>
                </a:solidFill>
                <a:latin typeface="Arial"/>
                <a:ea typeface="Arial"/>
                <a:cs typeface="Arial"/>
                <a:sym typeface="Arial"/>
              </a:rPr>
              <a:t>Видимое излучение (Оптическое) </a:t>
            </a:r>
            <a:endParaRPr/>
          </a:p>
        </p:txBody>
      </p:sp>
      <p:sp>
        <p:nvSpPr>
          <p:cNvPr id="371" name="Google Shape;371;p10"/>
          <p:cNvSpPr txBox="1"/>
          <p:nvPr/>
        </p:nvSpPr>
        <p:spPr>
          <a:xfrm>
            <a:off x="2843212" y="2133600"/>
            <a:ext cx="6300787" cy="79057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3900"/>
              <a:buFont typeface="Arial"/>
              <a:buNone/>
            </a:pPr>
            <a:r>
              <a:rPr b="0" i="0" lang="en-US" sz="3900" u="none">
                <a:solidFill>
                  <a:schemeClr val="dk2"/>
                </a:solidFill>
                <a:latin typeface="Arial"/>
                <a:ea typeface="Arial"/>
                <a:cs typeface="Arial"/>
                <a:sym typeface="Arial"/>
              </a:rPr>
              <a:t>Ультрафиолетовое излучение </a:t>
            </a:r>
            <a:endParaRPr/>
          </a:p>
        </p:txBody>
      </p:sp>
      <p:cxnSp>
        <p:nvCxnSpPr>
          <p:cNvPr id="372" name="Google Shape;372;p10"/>
          <p:cNvCxnSpPr/>
          <p:nvPr/>
        </p:nvCxnSpPr>
        <p:spPr>
          <a:xfrm>
            <a:off x="3276600" y="1916112"/>
            <a:ext cx="5399087" cy="0"/>
          </a:xfrm>
          <a:prstGeom prst="straightConnector1">
            <a:avLst/>
          </a:prstGeom>
          <a:noFill/>
          <a:ln cap="flat" cmpd="sng" w="9525">
            <a:solidFill>
              <a:schemeClr val="dk2"/>
            </a:solidFill>
            <a:prstDash val="solid"/>
            <a:miter lim="800000"/>
            <a:headEnd len="med" w="med" type="none"/>
            <a:tailEnd len="med" w="med" type="none"/>
          </a:ln>
        </p:spPr>
      </p:cxnSp>
      <p:cxnSp>
        <p:nvCxnSpPr>
          <p:cNvPr id="373" name="Google Shape;373;p10"/>
          <p:cNvCxnSpPr/>
          <p:nvPr/>
        </p:nvCxnSpPr>
        <p:spPr>
          <a:xfrm>
            <a:off x="3276600" y="692150"/>
            <a:ext cx="5399087" cy="0"/>
          </a:xfrm>
          <a:prstGeom prst="straightConnector1">
            <a:avLst/>
          </a:prstGeom>
          <a:noFill/>
          <a:ln cap="flat" cmpd="sng" w="9525">
            <a:solidFill>
              <a:schemeClr val="dk2"/>
            </a:solidFill>
            <a:prstDash val="solid"/>
            <a:miter lim="800000"/>
            <a:headEnd len="med" w="med" type="none"/>
            <a:tailEnd len="med" w="med" type="none"/>
          </a:ln>
        </p:spPr>
      </p:cxnSp>
    </p:spTree>
  </p:cSld>
  <p:clrMapOvr>
    <a:masterClrMapping/>
  </p:clrMapOvr>
  <p:transition spd="med">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67"/>
                                        </p:tgtEl>
                                        <p:attrNameLst>
                                          <p:attrName>style.visibility</p:attrName>
                                        </p:attrNameLst>
                                      </p:cBhvr>
                                      <p:to>
                                        <p:strVal val="visible"/>
                                      </p:to>
                                    </p:set>
                                    <p:animEffect filter="fade" transition="in">
                                      <p:cBhvr>
                                        <p:cTn dur="500"/>
                                        <p:tgtEl>
                                          <p:spTgt spid="367"/>
                                        </p:tgtEl>
                                      </p:cBhvr>
                                    </p:animEffect>
                                  </p:childTnLst>
                                </p:cTn>
                              </p:par>
                            </p:childTnLst>
                          </p:cTn>
                        </p:par>
                        <p:par>
                          <p:cTn fill="hold">
                            <p:stCondLst>
                              <p:cond delay="500"/>
                            </p:stCondLst>
                            <p:childTnLst>
                              <p:par>
                                <p:cTn fill="hold" nodeType="afterEffect" presetClass="entr" presetID="1" presetSubtype="0">
                                  <p:stCondLst>
                                    <p:cond delay="0"/>
                                  </p:stCondLst>
                                  <p:childTnLst>
                                    <p:set>
                                      <p:cBhvr>
                                        <p:cTn dur="1" fill="hold">
                                          <p:stCondLst>
                                            <p:cond delay="0"/>
                                          </p:stCondLst>
                                        </p:cTn>
                                        <p:tgtEl>
                                          <p:spTgt spid="373"/>
                                        </p:tgtEl>
                                        <p:attrNameLst>
                                          <p:attrName>style.visibility</p:attrName>
                                        </p:attrNameLst>
                                      </p:cBhvr>
                                      <p:to>
                                        <p:strVal val="visible"/>
                                      </p:to>
                                    </p:set>
                                  </p:childTnLst>
                                </p:cTn>
                              </p:par>
                            </p:childTnLst>
                          </p:cTn>
                        </p:par>
                        <p:par>
                          <p:cTn fill="hold">
                            <p:stCondLst>
                              <p:cond delay="501"/>
                            </p:stCondLst>
                            <p:childTnLst>
                              <p:par>
                                <p:cTn fill="hold" nodeType="afterEffect" presetClass="entr" presetID="10" presetSubtype="0">
                                  <p:stCondLst>
                                    <p:cond delay="0"/>
                                  </p:stCondLst>
                                  <p:childTnLst>
                                    <p:set>
                                      <p:cBhvr>
                                        <p:cTn dur="1" fill="hold">
                                          <p:stCondLst>
                                            <p:cond delay="0"/>
                                          </p:stCondLst>
                                        </p:cTn>
                                        <p:tgtEl>
                                          <p:spTgt spid="370"/>
                                        </p:tgtEl>
                                        <p:attrNameLst>
                                          <p:attrName>style.visibility</p:attrName>
                                        </p:attrNameLst>
                                      </p:cBhvr>
                                      <p:to>
                                        <p:strVal val="visible"/>
                                      </p:to>
                                    </p:set>
                                    <p:animEffect filter="fade" transition="in">
                                      <p:cBhvr>
                                        <p:cTn dur="500"/>
                                        <p:tgtEl>
                                          <p:spTgt spid="370"/>
                                        </p:tgtEl>
                                      </p:cBhvr>
                                    </p:animEffect>
                                  </p:childTnLst>
                                </p:cTn>
                              </p:par>
                            </p:childTnLst>
                          </p:cTn>
                        </p:par>
                        <p:par>
                          <p:cTn fill="hold">
                            <p:stCondLst>
                              <p:cond delay="1001"/>
                            </p:stCondLst>
                            <p:childTnLst>
                              <p:par>
                                <p:cTn fill="hold" nodeType="afterEffect" presetClass="entr" presetID="1" presetSubtype="0">
                                  <p:stCondLst>
                                    <p:cond delay="0"/>
                                  </p:stCondLst>
                                  <p:childTnLst>
                                    <p:set>
                                      <p:cBhvr>
                                        <p:cTn dur="1" fill="hold">
                                          <p:stCondLst>
                                            <p:cond delay="0"/>
                                          </p:stCondLst>
                                        </p:cTn>
                                        <p:tgtEl>
                                          <p:spTgt spid="372"/>
                                        </p:tgtEl>
                                        <p:attrNameLst>
                                          <p:attrName>style.visibility</p:attrName>
                                        </p:attrNameLst>
                                      </p:cBhvr>
                                      <p:to>
                                        <p:strVal val="visible"/>
                                      </p:to>
                                    </p:set>
                                  </p:childTnLst>
                                </p:cTn>
                              </p:par>
                            </p:childTnLst>
                          </p:cTn>
                        </p:par>
                        <p:par>
                          <p:cTn fill="hold">
                            <p:stCondLst>
                              <p:cond delay="1002"/>
                            </p:stCondLst>
                            <p:childTnLst>
                              <p:par>
                                <p:cTn fill="hold" nodeType="afterEffect" presetClass="entr" presetID="10" presetSubtype="0">
                                  <p:stCondLst>
                                    <p:cond delay="0"/>
                                  </p:stCondLst>
                                  <p:childTnLst>
                                    <p:set>
                                      <p:cBhvr>
                                        <p:cTn dur="1" fill="hold">
                                          <p:stCondLst>
                                            <p:cond delay="0"/>
                                          </p:stCondLst>
                                        </p:cTn>
                                        <p:tgtEl>
                                          <p:spTgt spid="371"/>
                                        </p:tgtEl>
                                        <p:attrNameLst>
                                          <p:attrName>style.visibility</p:attrName>
                                        </p:attrNameLst>
                                      </p:cBhvr>
                                      <p:to>
                                        <p:strVal val="visible"/>
                                      </p:to>
                                    </p:set>
                                    <p:animEffect filter="fade" transition="in">
                                      <p:cBhvr>
                                        <p:cTn dur="500"/>
                                        <p:tgtEl>
                                          <p:spTgt spid="371"/>
                                        </p:tgtEl>
                                      </p:cBhvr>
                                    </p:animEffect>
                                  </p:childTnLst>
                                </p:cTn>
                              </p:par>
                            </p:childTnLst>
                          </p:cTn>
                        </p:par>
                        <p:par>
                          <p:cTn fill="hold">
                            <p:stCondLst>
                              <p:cond delay="1502"/>
                            </p:stCondLst>
                            <p:childTnLst>
                              <p:par>
                                <p:cTn fill="hold" nodeType="afterEffect" presetClass="entr" presetID="10" presetSubtype="0">
                                  <p:stCondLst>
                                    <p:cond delay="0"/>
                                  </p:stCondLst>
                                  <p:childTnLst>
                                    <p:set>
                                      <p:cBhvr>
                                        <p:cTn dur="1" fill="hold">
                                          <p:stCondLst>
                                            <p:cond delay="0"/>
                                          </p:stCondLst>
                                        </p:cTn>
                                        <p:tgtEl>
                                          <p:spTgt spid="369"/>
                                        </p:tgtEl>
                                        <p:attrNameLst>
                                          <p:attrName>style.visibility</p:attrName>
                                        </p:attrNameLst>
                                      </p:cBhvr>
                                      <p:to>
                                        <p:strVal val="visible"/>
                                      </p:to>
                                    </p:set>
                                    <p:animEffect filter="fade" transition="in">
                                      <p:cBhvr>
                                        <p:cTn dur="500"/>
                                        <p:tgtEl>
                                          <p:spTgt spid="369"/>
                                        </p:tgtEl>
                                      </p:cBhvr>
                                    </p:animEffect>
                                  </p:childTnLst>
                                </p:cTn>
                              </p:par>
                            </p:childTnLst>
                          </p:cTn>
                        </p:par>
                        <p:par>
                          <p:cTn fill="hold">
                            <p:stCondLst>
                              <p:cond delay="2002"/>
                            </p:stCondLst>
                            <p:childTnLst>
                              <p:par>
                                <p:cTn fill="hold" nodeType="afterEffect" presetClass="entr" presetID="10" presetSubtype="0">
                                  <p:stCondLst>
                                    <p:cond delay="0"/>
                                  </p:stCondLst>
                                  <p:childTnLst>
                                    <p:set>
                                      <p:cBhvr>
                                        <p:cTn dur="1" fill="hold">
                                          <p:stCondLst>
                                            <p:cond delay="0"/>
                                          </p:stCondLst>
                                        </p:cTn>
                                        <p:tgtEl>
                                          <p:spTgt spid="368">
                                            <p:txEl>
                                              <p:pRg end="0" st="0"/>
                                            </p:txEl>
                                          </p:spTgt>
                                        </p:tgtEl>
                                        <p:attrNameLst>
                                          <p:attrName>style.visibility</p:attrName>
                                        </p:attrNameLst>
                                      </p:cBhvr>
                                      <p:to>
                                        <p:strVal val="visible"/>
                                      </p:to>
                                    </p:set>
                                    <p:animEffect filter="fade" transition="in">
                                      <p:cBhvr>
                                        <p:cTn dur="80"/>
                                        <p:tgtEl>
                                          <p:spTgt spid="368">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chemeClr val="lt1"/>
            </a:gs>
            <a:gs pos="100000">
              <a:schemeClr val="accent2"/>
            </a:gs>
          </a:gsLst>
          <a:lin ang="8100000" scaled="0"/>
        </a:gradFill>
      </p:bgPr>
    </p:bg>
    <p:spTree>
      <p:nvGrpSpPr>
        <p:cNvPr id="377" name="Shape 377"/>
        <p:cNvGrpSpPr/>
        <p:nvPr/>
      </p:nvGrpSpPr>
      <p:grpSpPr>
        <a:xfrm>
          <a:off x="0" y="0"/>
          <a:ext cx="0" cy="0"/>
          <a:chOff x="0" y="0"/>
          <a:chExt cx="0" cy="0"/>
        </a:xfrm>
      </p:grpSpPr>
      <p:sp>
        <p:nvSpPr>
          <p:cNvPr id="378" name="Google Shape;378;p11"/>
          <p:cNvSpPr txBox="1"/>
          <p:nvPr>
            <p:ph idx="1" type="subTitle"/>
          </p:nvPr>
        </p:nvSpPr>
        <p:spPr>
          <a:xfrm>
            <a:off x="250825" y="836612"/>
            <a:ext cx="8713787" cy="5832475"/>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SzPts val="1680"/>
              <a:buNone/>
            </a:pPr>
            <a:r>
              <a:rPr b="0" i="0" lang="en-US" sz="2800" u="none">
                <a:solidFill>
                  <a:schemeClr val="dk1"/>
                </a:solidFill>
                <a:latin typeface="Verdana"/>
                <a:ea typeface="Verdana"/>
                <a:cs typeface="Verdana"/>
                <a:sym typeface="Verdana"/>
              </a:rPr>
              <a:t>В области </a:t>
            </a:r>
            <a:r>
              <a:rPr b="0" i="0" lang="en-US" sz="2800" u="none">
                <a:solidFill>
                  <a:schemeClr val="dk2"/>
                </a:solidFill>
                <a:latin typeface="Verdana"/>
                <a:ea typeface="Verdana"/>
                <a:cs typeface="Verdana"/>
                <a:sym typeface="Verdana"/>
              </a:rPr>
              <a:t>рентгеновского</a:t>
            </a:r>
            <a:r>
              <a:rPr b="0" i="0" lang="en-US" sz="2800" u="none">
                <a:solidFill>
                  <a:schemeClr val="dk1"/>
                </a:solidFill>
                <a:latin typeface="Verdana"/>
                <a:ea typeface="Verdana"/>
                <a:cs typeface="Verdana"/>
                <a:sym typeface="Verdana"/>
              </a:rPr>
              <a:t> и </a:t>
            </a:r>
            <a:r>
              <a:rPr b="0" i="0" lang="en-US" sz="2800" u="none">
                <a:solidFill>
                  <a:schemeClr val="dk2"/>
                </a:solidFill>
                <a:latin typeface="Verdana"/>
                <a:ea typeface="Verdana"/>
                <a:cs typeface="Verdana"/>
                <a:sym typeface="Verdana"/>
              </a:rPr>
              <a:t>гамма-излучения</a:t>
            </a:r>
            <a:r>
              <a:rPr b="0" i="0" lang="en-US" sz="2800" u="none">
                <a:solidFill>
                  <a:schemeClr val="dk1"/>
                </a:solidFill>
                <a:latin typeface="Verdana"/>
                <a:ea typeface="Verdana"/>
                <a:cs typeface="Verdana"/>
                <a:sym typeface="Verdana"/>
              </a:rPr>
              <a:t> на первый план выступают квантовые свойства излучения. Рентгеновское излучение возникает при торможении быстрых заряженных частиц (электронов, протонов и пр.), а также в результате процессов, происходящих внутри электронных оболочек атомов. Гамма-излучение появляется в результате процессов, происходящих внутри атомных ядер, а также в результате превращения элементарных частиц. Оно появляется и при торможении быстрых заряженных частиц. </a:t>
            </a:r>
            <a:endParaRPr/>
          </a:p>
        </p:txBody>
      </p:sp>
      <p:sp>
        <p:nvSpPr>
          <p:cNvPr id="379" name="Google Shape;379;p11"/>
          <p:cNvSpPr txBox="1"/>
          <p:nvPr>
            <p:ph type="ctrTitle"/>
          </p:nvPr>
        </p:nvSpPr>
        <p:spPr>
          <a:xfrm>
            <a:off x="685800" y="44450"/>
            <a:ext cx="7772400" cy="6477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900"/>
              <a:buFont typeface="Arial"/>
              <a:buNone/>
            </a:pPr>
            <a:r>
              <a:rPr b="0" i="0" lang="en-US" sz="3900" u="none">
                <a:solidFill>
                  <a:schemeClr val="dk2"/>
                </a:solidFill>
                <a:latin typeface="Arial"/>
                <a:ea typeface="Arial"/>
                <a:cs typeface="Arial"/>
                <a:sym typeface="Arial"/>
              </a:rPr>
              <a:t>Жёсткое излучение</a:t>
            </a:r>
            <a:endParaRPr/>
          </a:p>
        </p:txBody>
      </p:sp>
    </p:spTree>
  </p:cSld>
  <p:clrMapOvr>
    <a:masterClrMapping/>
  </p:clrMapOvr>
  <p:transition spd="med">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79"/>
                                        </p:tgtEl>
                                        <p:attrNameLst>
                                          <p:attrName>style.visibility</p:attrName>
                                        </p:attrNameLst>
                                      </p:cBhvr>
                                      <p:to>
                                        <p:strVal val="visible"/>
                                      </p:to>
                                    </p:set>
                                    <p:animEffect filter="fade" transition="in">
                                      <p:cBhvr>
                                        <p:cTn dur="500"/>
                                        <p:tgtEl>
                                          <p:spTgt spid="379"/>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78">
                                            <p:txEl>
                                              <p:pRg end="0" st="0"/>
                                            </p:txEl>
                                          </p:spTgt>
                                        </p:tgtEl>
                                        <p:attrNameLst>
                                          <p:attrName>style.visibility</p:attrName>
                                        </p:attrNameLst>
                                      </p:cBhvr>
                                      <p:to>
                                        <p:strVal val="visible"/>
                                      </p:to>
                                    </p:set>
                                    <p:animEffect filter="fade" transition="in">
                                      <p:cBhvr>
                                        <p:cTn dur="500"/>
                                        <p:tgtEl>
                                          <p:spTgt spid="378">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chemeClr val="lt1"/>
            </a:gs>
            <a:gs pos="100000">
              <a:schemeClr val="accent2"/>
            </a:gs>
          </a:gsLst>
          <a:lin ang="8100000" scaled="0"/>
        </a:gradFill>
      </p:bgPr>
    </p:bg>
    <p:spTree>
      <p:nvGrpSpPr>
        <p:cNvPr id="383" name="Shape 383"/>
        <p:cNvGrpSpPr/>
        <p:nvPr/>
      </p:nvGrpSpPr>
      <p:grpSpPr>
        <a:xfrm>
          <a:off x="0" y="0"/>
          <a:ext cx="0" cy="0"/>
          <a:chOff x="0" y="0"/>
          <a:chExt cx="0" cy="0"/>
        </a:xfrm>
      </p:grpSpPr>
      <p:sp>
        <p:nvSpPr>
          <p:cNvPr id="384" name="Google Shape;384;p12"/>
          <p:cNvSpPr txBox="1"/>
          <p:nvPr>
            <p:ph type="ctrTitle"/>
          </p:nvPr>
        </p:nvSpPr>
        <p:spPr>
          <a:xfrm>
            <a:off x="685800" y="-26987"/>
            <a:ext cx="7772400" cy="820737"/>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700"/>
              <a:buFont typeface="Arial"/>
              <a:buNone/>
            </a:pPr>
            <a:r>
              <a:rPr b="0" i="0" lang="en-US" sz="4700" u="none">
                <a:solidFill>
                  <a:schemeClr val="dk2"/>
                </a:solidFill>
                <a:latin typeface="Arial"/>
                <a:ea typeface="Arial"/>
                <a:cs typeface="Arial"/>
                <a:sym typeface="Arial"/>
              </a:rPr>
              <a:t>Метод зон Френеля.</a:t>
            </a:r>
            <a:endParaRPr/>
          </a:p>
        </p:txBody>
      </p:sp>
      <p:sp>
        <p:nvSpPr>
          <p:cNvPr id="385" name="Google Shape;385;p12"/>
          <p:cNvSpPr txBox="1"/>
          <p:nvPr>
            <p:ph idx="1" type="subTitle"/>
          </p:nvPr>
        </p:nvSpPr>
        <p:spPr>
          <a:xfrm>
            <a:off x="0" y="836612"/>
            <a:ext cx="9144000" cy="2663825"/>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SzPts val="1920"/>
              <a:buNone/>
            </a:pPr>
            <a:r>
              <a:rPr b="0" i="0" lang="en-US" sz="3200" u="none">
                <a:solidFill>
                  <a:schemeClr val="dk1"/>
                </a:solidFill>
                <a:latin typeface="Verdana"/>
                <a:ea typeface="Verdana"/>
                <a:cs typeface="Verdana"/>
                <a:sym typeface="Verdana"/>
              </a:rPr>
              <a:t>Для объяснения прямолинейности распространения света, в рамках волновой теории, Френель разбил волновую поверхность на кольцевые зоны.</a:t>
            </a:r>
            <a:endParaRPr/>
          </a:p>
        </p:txBody>
      </p:sp>
      <p:pic>
        <p:nvPicPr>
          <p:cNvPr descr="Метод зон Френеля, объясяющий &#10; прямолинейность распростанения электромагнитных волн" id="386" name="Google Shape;386;p12"/>
          <p:cNvPicPr preferRelativeResize="0"/>
          <p:nvPr/>
        </p:nvPicPr>
        <p:blipFill rotWithShape="1">
          <a:blip r:embed="rId3">
            <a:alphaModFix/>
          </a:blip>
          <a:srcRect b="0" l="0" r="0" t="0"/>
          <a:stretch/>
        </p:blipFill>
        <p:spPr>
          <a:xfrm>
            <a:off x="755650" y="3602037"/>
            <a:ext cx="7200900" cy="2851150"/>
          </a:xfrm>
          <a:prstGeom prst="rect">
            <a:avLst/>
          </a:prstGeom>
          <a:noFill/>
          <a:ln>
            <a:noFill/>
          </a:ln>
        </p:spPr>
      </p:pic>
    </p:spTree>
  </p:cSld>
  <p:clrMapOvr>
    <a:masterClrMapping/>
  </p:clrMapOvr>
  <p:transition spd="med">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84"/>
                                        </p:tgtEl>
                                        <p:attrNameLst>
                                          <p:attrName>style.visibility</p:attrName>
                                        </p:attrNameLst>
                                      </p:cBhvr>
                                      <p:to>
                                        <p:strVal val="visible"/>
                                      </p:to>
                                    </p:set>
                                    <p:animEffect filter="fade" transition="in">
                                      <p:cBhvr>
                                        <p:cTn dur="1000"/>
                                        <p:tgtEl>
                                          <p:spTgt spid="384"/>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85">
                                            <p:txEl>
                                              <p:pRg end="0" st="0"/>
                                            </p:txEl>
                                          </p:spTgt>
                                        </p:tgtEl>
                                        <p:attrNameLst>
                                          <p:attrName>style.visibility</p:attrName>
                                        </p:attrNameLst>
                                      </p:cBhvr>
                                      <p:to>
                                        <p:strVal val="visible"/>
                                      </p:to>
                                    </p:set>
                                    <p:animEffect filter="fade" transition="in">
                                      <p:cBhvr>
                                        <p:cTn dur="500"/>
                                        <p:tgtEl>
                                          <p:spTgt spid="385">
                                            <p:txEl>
                                              <p:pRg end="0" st="0"/>
                                            </p:txEl>
                                          </p:spTgt>
                                        </p:tgtEl>
                                      </p:cBhvr>
                                    </p:animEffect>
                                  </p:childTnLst>
                                </p:cTn>
                              </p:par>
                              <p:par>
                                <p:cTn fill="hold" nodeType="withEffect" presetClass="entr" presetID="10" presetSubtype="0">
                                  <p:stCondLst>
                                    <p:cond delay="0"/>
                                  </p:stCondLst>
                                  <p:childTnLst>
                                    <p:set>
                                      <p:cBhvr>
                                        <p:cTn dur="1" fill="hold">
                                          <p:stCondLst>
                                            <p:cond delay="0"/>
                                          </p:stCondLst>
                                        </p:cTn>
                                        <p:tgtEl>
                                          <p:spTgt spid="386"/>
                                        </p:tgtEl>
                                        <p:attrNameLst>
                                          <p:attrName>style.visibility</p:attrName>
                                        </p:attrNameLst>
                                      </p:cBhvr>
                                      <p:to>
                                        <p:strVal val="visible"/>
                                      </p:to>
                                    </p:set>
                                    <p:animEffect filter="fade" transition="in">
                                      <p:cBhvr>
                                        <p:cTn dur="1000"/>
                                        <p:tgtEl>
                                          <p:spTgt spid="38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Тарелка">
  <a:themeElements>
    <a:clrScheme name="default">
      <a:dk1>
        <a:srgbClr val="FFFFFF"/>
      </a:dk1>
      <a:lt1>
        <a:srgbClr val="A80000"/>
      </a:lt1>
      <a:dk2>
        <a:srgbClr val="FFFF99"/>
      </a:dk2>
      <a:lt2>
        <a:srgbClr val="660000"/>
      </a:lt2>
      <a:accent1>
        <a:srgbClr val="FF6600"/>
      </a:accent1>
      <a:accent2>
        <a:srgbClr val="6A0000"/>
      </a:accent2>
      <a:accent3>
        <a:srgbClr val="A80000"/>
      </a:accent3>
      <a:accent4>
        <a:srgbClr val="FF6600"/>
      </a:accent4>
      <a:accent5>
        <a:srgbClr val="6A0000"/>
      </a:accent5>
      <a:accent6>
        <a:srgbClr val="A80000"/>
      </a:accent6>
      <a:hlink>
        <a:srgbClr val="FFCC00"/>
      </a:hlink>
      <a:folHlink>
        <a:srgbClr val="FF99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