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1" r:id="rId1"/>
    <p:sldMasterId id="2147483865" r:id="rId2"/>
    <p:sldMasterId id="2147483877" r:id="rId3"/>
    <p:sldMasterId id="2147483889" r:id="rId4"/>
  </p:sldMasterIdLst>
  <p:notesMasterIdLst>
    <p:notesMasterId r:id="rId57"/>
  </p:notesMasterIdLst>
  <p:sldIdLst>
    <p:sldId id="256" r:id="rId5"/>
    <p:sldId id="260" r:id="rId6"/>
    <p:sldId id="276" r:id="rId7"/>
    <p:sldId id="314" r:id="rId8"/>
    <p:sldId id="292" r:id="rId9"/>
    <p:sldId id="261" r:id="rId10"/>
    <p:sldId id="269" r:id="rId11"/>
    <p:sldId id="275" r:id="rId12"/>
    <p:sldId id="286" r:id="rId13"/>
    <p:sldId id="270" r:id="rId14"/>
    <p:sldId id="273" r:id="rId15"/>
    <p:sldId id="258" r:id="rId16"/>
    <p:sldId id="265" r:id="rId17"/>
    <p:sldId id="287" r:id="rId18"/>
    <p:sldId id="266" r:id="rId19"/>
    <p:sldId id="303" r:id="rId20"/>
    <p:sldId id="304" r:id="rId21"/>
    <p:sldId id="316" r:id="rId22"/>
    <p:sldId id="317" r:id="rId23"/>
    <p:sldId id="323" r:id="rId24"/>
    <p:sldId id="259" r:id="rId25"/>
    <p:sldId id="307" r:id="rId26"/>
    <p:sldId id="311" r:id="rId27"/>
    <p:sldId id="308" r:id="rId28"/>
    <p:sldId id="309" r:id="rId29"/>
    <p:sldId id="289" r:id="rId30"/>
    <p:sldId id="291" r:id="rId31"/>
    <p:sldId id="290" r:id="rId32"/>
    <p:sldId id="296" r:id="rId33"/>
    <p:sldId id="319" r:id="rId34"/>
    <p:sldId id="295" r:id="rId35"/>
    <p:sldId id="305" r:id="rId36"/>
    <p:sldId id="293" r:id="rId37"/>
    <p:sldId id="320" r:id="rId38"/>
    <p:sldId id="294" r:id="rId39"/>
    <p:sldId id="306" r:id="rId40"/>
    <p:sldId id="312" r:id="rId41"/>
    <p:sldId id="313" r:id="rId42"/>
    <p:sldId id="321" r:id="rId43"/>
    <p:sldId id="329" r:id="rId44"/>
    <p:sldId id="288" r:id="rId45"/>
    <p:sldId id="310" r:id="rId46"/>
    <p:sldId id="297" r:id="rId47"/>
    <p:sldId id="298" r:id="rId48"/>
    <p:sldId id="299" r:id="rId49"/>
    <p:sldId id="300" r:id="rId50"/>
    <p:sldId id="301" r:id="rId51"/>
    <p:sldId id="324" r:id="rId52"/>
    <p:sldId id="325" r:id="rId53"/>
    <p:sldId id="326" r:id="rId54"/>
    <p:sldId id="327" r:id="rId55"/>
    <p:sldId id="302" r:id="rId5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29" autoAdjust="0"/>
    <p:restoredTop sz="94660"/>
  </p:normalViewPr>
  <p:slideViewPr>
    <p:cSldViewPr>
      <p:cViewPr>
        <p:scale>
          <a:sx n="100" d="100"/>
          <a:sy n="100" d="100"/>
        </p:scale>
        <p:origin x="-792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78.wmf"/><Relationship Id="rId1" Type="http://schemas.openxmlformats.org/officeDocument/2006/relationships/image" Target="../media/image77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6.wmf"/><Relationship Id="rId3" Type="http://schemas.openxmlformats.org/officeDocument/2006/relationships/image" Target="../media/image81.wmf"/><Relationship Id="rId7" Type="http://schemas.openxmlformats.org/officeDocument/2006/relationships/image" Target="../media/image85.wmf"/><Relationship Id="rId2" Type="http://schemas.openxmlformats.org/officeDocument/2006/relationships/image" Target="../media/image80.wmf"/><Relationship Id="rId1" Type="http://schemas.openxmlformats.org/officeDocument/2006/relationships/image" Target="../media/image79.wmf"/><Relationship Id="rId6" Type="http://schemas.openxmlformats.org/officeDocument/2006/relationships/image" Target="../media/image84.wmf"/><Relationship Id="rId5" Type="http://schemas.openxmlformats.org/officeDocument/2006/relationships/image" Target="../media/image83.wmf"/><Relationship Id="rId10" Type="http://schemas.openxmlformats.org/officeDocument/2006/relationships/image" Target="../media/image88.wmf"/><Relationship Id="rId4" Type="http://schemas.openxmlformats.org/officeDocument/2006/relationships/image" Target="../media/image82.wmf"/><Relationship Id="rId9" Type="http://schemas.openxmlformats.org/officeDocument/2006/relationships/image" Target="../media/image87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2" Type="http://schemas.openxmlformats.org/officeDocument/2006/relationships/image" Target="../media/image90.wmf"/><Relationship Id="rId1" Type="http://schemas.openxmlformats.org/officeDocument/2006/relationships/image" Target="../media/image89.wmf"/><Relationship Id="rId4" Type="http://schemas.openxmlformats.org/officeDocument/2006/relationships/image" Target="../media/image92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wmf"/><Relationship Id="rId3" Type="http://schemas.openxmlformats.org/officeDocument/2006/relationships/image" Target="../media/image95.wmf"/><Relationship Id="rId7" Type="http://schemas.openxmlformats.org/officeDocument/2006/relationships/image" Target="../media/image99.wmf"/><Relationship Id="rId12" Type="http://schemas.openxmlformats.org/officeDocument/2006/relationships/image" Target="../media/image104.wmf"/><Relationship Id="rId2" Type="http://schemas.openxmlformats.org/officeDocument/2006/relationships/image" Target="../media/image94.wmf"/><Relationship Id="rId1" Type="http://schemas.openxmlformats.org/officeDocument/2006/relationships/image" Target="../media/image93.wmf"/><Relationship Id="rId6" Type="http://schemas.openxmlformats.org/officeDocument/2006/relationships/image" Target="../media/image98.wmf"/><Relationship Id="rId11" Type="http://schemas.openxmlformats.org/officeDocument/2006/relationships/image" Target="../media/image103.wmf"/><Relationship Id="rId5" Type="http://schemas.openxmlformats.org/officeDocument/2006/relationships/image" Target="../media/image97.wmf"/><Relationship Id="rId10" Type="http://schemas.openxmlformats.org/officeDocument/2006/relationships/image" Target="../media/image102.wmf"/><Relationship Id="rId4" Type="http://schemas.openxmlformats.org/officeDocument/2006/relationships/image" Target="../media/image96.wmf"/><Relationship Id="rId9" Type="http://schemas.openxmlformats.org/officeDocument/2006/relationships/image" Target="../media/image101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wmf"/><Relationship Id="rId13" Type="http://schemas.openxmlformats.org/officeDocument/2006/relationships/image" Target="../media/image117.wmf"/><Relationship Id="rId18" Type="http://schemas.openxmlformats.org/officeDocument/2006/relationships/image" Target="../media/image122.wmf"/><Relationship Id="rId3" Type="http://schemas.openxmlformats.org/officeDocument/2006/relationships/image" Target="../media/image107.wmf"/><Relationship Id="rId7" Type="http://schemas.openxmlformats.org/officeDocument/2006/relationships/image" Target="../media/image111.wmf"/><Relationship Id="rId12" Type="http://schemas.openxmlformats.org/officeDocument/2006/relationships/image" Target="../media/image116.wmf"/><Relationship Id="rId17" Type="http://schemas.openxmlformats.org/officeDocument/2006/relationships/image" Target="../media/image121.wmf"/><Relationship Id="rId2" Type="http://schemas.openxmlformats.org/officeDocument/2006/relationships/image" Target="../media/image106.wmf"/><Relationship Id="rId16" Type="http://schemas.openxmlformats.org/officeDocument/2006/relationships/image" Target="../media/image120.wmf"/><Relationship Id="rId20" Type="http://schemas.openxmlformats.org/officeDocument/2006/relationships/image" Target="../media/image124.wmf"/><Relationship Id="rId1" Type="http://schemas.openxmlformats.org/officeDocument/2006/relationships/image" Target="../media/image105.wmf"/><Relationship Id="rId6" Type="http://schemas.openxmlformats.org/officeDocument/2006/relationships/image" Target="../media/image110.wmf"/><Relationship Id="rId11" Type="http://schemas.openxmlformats.org/officeDocument/2006/relationships/image" Target="../media/image115.wmf"/><Relationship Id="rId5" Type="http://schemas.openxmlformats.org/officeDocument/2006/relationships/image" Target="../media/image109.wmf"/><Relationship Id="rId15" Type="http://schemas.openxmlformats.org/officeDocument/2006/relationships/image" Target="../media/image119.wmf"/><Relationship Id="rId10" Type="http://schemas.openxmlformats.org/officeDocument/2006/relationships/image" Target="../media/image114.wmf"/><Relationship Id="rId19" Type="http://schemas.openxmlformats.org/officeDocument/2006/relationships/image" Target="../media/image123.wmf"/><Relationship Id="rId4" Type="http://schemas.openxmlformats.org/officeDocument/2006/relationships/image" Target="../media/image108.wmf"/><Relationship Id="rId9" Type="http://schemas.openxmlformats.org/officeDocument/2006/relationships/image" Target="../media/image113.wmf"/><Relationship Id="rId14" Type="http://schemas.openxmlformats.org/officeDocument/2006/relationships/image" Target="../media/image118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wmf"/><Relationship Id="rId3" Type="http://schemas.openxmlformats.org/officeDocument/2006/relationships/image" Target="../media/image127.wmf"/><Relationship Id="rId7" Type="http://schemas.openxmlformats.org/officeDocument/2006/relationships/image" Target="../media/image131.wmf"/><Relationship Id="rId12" Type="http://schemas.openxmlformats.org/officeDocument/2006/relationships/image" Target="../media/image136.wmf"/><Relationship Id="rId2" Type="http://schemas.openxmlformats.org/officeDocument/2006/relationships/image" Target="../media/image126.wmf"/><Relationship Id="rId1" Type="http://schemas.openxmlformats.org/officeDocument/2006/relationships/image" Target="../media/image125.wmf"/><Relationship Id="rId6" Type="http://schemas.openxmlformats.org/officeDocument/2006/relationships/image" Target="../media/image130.wmf"/><Relationship Id="rId11" Type="http://schemas.openxmlformats.org/officeDocument/2006/relationships/image" Target="../media/image135.wmf"/><Relationship Id="rId5" Type="http://schemas.openxmlformats.org/officeDocument/2006/relationships/image" Target="../media/image129.wmf"/><Relationship Id="rId10" Type="http://schemas.openxmlformats.org/officeDocument/2006/relationships/image" Target="../media/image134.wmf"/><Relationship Id="rId4" Type="http://schemas.openxmlformats.org/officeDocument/2006/relationships/image" Target="../media/image128.wmf"/><Relationship Id="rId9" Type="http://schemas.openxmlformats.org/officeDocument/2006/relationships/image" Target="../media/image133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7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wmf"/><Relationship Id="rId2" Type="http://schemas.openxmlformats.org/officeDocument/2006/relationships/image" Target="../media/image143.wmf"/><Relationship Id="rId1" Type="http://schemas.openxmlformats.org/officeDocument/2006/relationships/image" Target="../media/image142.wmf"/><Relationship Id="rId6" Type="http://schemas.openxmlformats.org/officeDocument/2006/relationships/image" Target="../media/image147.wmf"/><Relationship Id="rId5" Type="http://schemas.openxmlformats.org/officeDocument/2006/relationships/image" Target="../media/image146.wmf"/><Relationship Id="rId4" Type="http://schemas.openxmlformats.org/officeDocument/2006/relationships/image" Target="../media/image145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wmf"/><Relationship Id="rId2" Type="http://schemas.openxmlformats.org/officeDocument/2006/relationships/image" Target="../media/image149.wmf"/><Relationship Id="rId1" Type="http://schemas.openxmlformats.org/officeDocument/2006/relationships/image" Target="../media/image148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wmf"/><Relationship Id="rId2" Type="http://schemas.openxmlformats.org/officeDocument/2006/relationships/image" Target="../media/image152.wmf"/><Relationship Id="rId1" Type="http://schemas.openxmlformats.org/officeDocument/2006/relationships/image" Target="../media/image15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wmf"/><Relationship Id="rId2" Type="http://schemas.openxmlformats.org/officeDocument/2006/relationships/image" Target="../media/image155.wmf"/><Relationship Id="rId1" Type="http://schemas.openxmlformats.org/officeDocument/2006/relationships/image" Target="../media/image154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wmf"/><Relationship Id="rId2" Type="http://schemas.openxmlformats.org/officeDocument/2006/relationships/image" Target="../media/image158.wmf"/><Relationship Id="rId1" Type="http://schemas.openxmlformats.org/officeDocument/2006/relationships/image" Target="../media/image157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wmf"/><Relationship Id="rId2" Type="http://schemas.openxmlformats.org/officeDocument/2006/relationships/image" Target="../media/image161.wmf"/><Relationship Id="rId1" Type="http://schemas.openxmlformats.org/officeDocument/2006/relationships/image" Target="../media/image160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wmf"/><Relationship Id="rId2" Type="http://schemas.openxmlformats.org/officeDocument/2006/relationships/image" Target="../media/image165.wmf"/><Relationship Id="rId1" Type="http://schemas.openxmlformats.org/officeDocument/2006/relationships/image" Target="../media/image164.wmf"/><Relationship Id="rId6" Type="http://schemas.openxmlformats.org/officeDocument/2006/relationships/image" Target="../media/image169.wmf"/><Relationship Id="rId5" Type="http://schemas.openxmlformats.org/officeDocument/2006/relationships/image" Target="../media/image168.wmf"/><Relationship Id="rId4" Type="http://schemas.openxmlformats.org/officeDocument/2006/relationships/image" Target="../media/image167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wmf"/><Relationship Id="rId1" Type="http://schemas.openxmlformats.org/officeDocument/2006/relationships/image" Target="../media/image170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4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8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wmf"/><Relationship Id="rId2" Type="http://schemas.openxmlformats.org/officeDocument/2006/relationships/image" Target="../media/image180.wmf"/><Relationship Id="rId1" Type="http://schemas.openxmlformats.org/officeDocument/2006/relationships/image" Target="../media/image179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wmf"/><Relationship Id="rId2" Type="http://schemas.openxmlformats.org/officeDocument/2006/relationships/image" Target="../media/image186.wmf"/><Relationship Id="rId1" Type="http://schemas.openxmlformats.org/officeDocument/2006/relationships/image" Target="../media/image185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wmf"/><Relationship Id="rId2" Type="http://schemas.openxmlformats.org/officeDocument/2006/relationships/image" Target="../media/image189.wmf"/><Relationship Id="rId1" Type="http://schemas.openxmlformats.org/officeDocument/2006/relationships/image" Target="../media/image18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wmf"/><Relationship Id="rId2" Type="http://schemas.openxmlformats.org/officeDocument/2006/relationships/image" Target="../media/image192.wmf"/><Relationship Id="rId1" Type="http://schemas.openxmlformats.org/officeDocument/2006/relationships/image" Target="../media/image191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6.wmf"/></Relationships>
</file>

<file path=ppt/drawings/_rels/vmlDrawing3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wmf"/><Relationship Id="rId1" Type="http://schemas.openxmlformats.org/officeDocument/2006/relationships/image" Target="../media/image197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wmf"/><Relationship Id="rId2" Type="http://schemas.openxmlformats.org/officeDocument/2006/relationships/image" Target="../media/image200.wmf"/><Relationship Id="rId1" Type="http://schemas.openxmlformats.org/officeDocument/2006/relationships/image" Target="../media/image199.w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2.w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wmf"/><Relationship Id="rId2" Type="http://schemas.openxmlformats.org/officeDocument/2006/relationships/image" Target="../media/image205.wmf"/><Relationship Id="rId1" Type="http://schemas.openxmlformats.org/officeDocument/2006/relationships/image" Target="../media/image204.w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9.wmf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wmf"/><Relationship Id="rId2" Type="http://schemas.openxmlformats.org/officeDocument/2006/relationships/image" Target="../media/image211.wmf"/><Relationship Id="rId1" Type="http://schemas.openxmlformats.org/officeDocument/2006/relationships/image" Target="../media/image210.wmf"/><Relationship Id="rId5" Type="http://schemas.openxmlformats.org/officeDocument/2006/relationships/image" Target="../media/image214.wmf"/><Relationship Id="rId4" Type="http://schemas.openxmlformats.org/officeDocument/2006/relationships/image" Target="../media/image213.w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5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10" Type="http://schemas.openxmlformats.org/officeDocument/2006/relationships/image" Target="../media/image24.wmf"/><Relationship Id="rId4" Type="http://schemas.openxmlformats.org/officeDocument/2006/relationships/image" Target="../media/image18.wmf"/><Relationship Id="rId9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12" Type="http://schemas.openxmlformats.org/officeDocument/2006/relationships/image" Target="../media/image36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11" Type="http://schemas.openxmlformats.org/officeDocument/2006/relationships/image" Target="../media/image35.wmf"/><Relationship Id="rId5" Type="http://schemas.openxmlformats.org/officeDocument/2006/relationships/image" Target="../media/image29.wmf"/><Relationship Id="rId10" Type="http://schemas.openxmlformats.org/officeDocument/2006/relationships/image" Target="../media/image34.wmf"/><Relationship Id="rId4" Type="http://schemas.openxmlformats.org/officeDocument/2006/relationships/image" Target="../media/image28.wmf"/><Relationship Id="rId9" Type="http://schemas.openxmlformats.org/officeDocument/2006/relationships/image" Target="../media/image33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13" Type="http://schemas.openxmlformats.org/officeDocument/2006/relationships/image" Target="../media/image49.wmf"/><Relationship Id="rId3" Type="http://schemas.openxmlformats.org/officeDocument/2006/relationships/image" Target="../media/image39.wmf"/><Relationship Id="rId7" Type="http://schemas.openxmlformats.org/officeDocument/2006/relationships/image" Target="../media/image43.wmf"/><Relationship Id="rId12" Type="http://schemas.openxmlformats.org/officeDocument/2006/relationships/image" Target="../media/image48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6" Type="http://schemas.openxmlformats.org/officeDocument/2006/relationships/image" Target="../media/image42.wmf"/><Relationship Id="rId11" Type="http://schemas.openxmlformats.org/officeDocument/2006/relationships/image" Target="../media/image47.wmf"/><Relationship Id="rId5" Type="http://schemas.openxmlformats.org/officeDocument/2006/relationships/image" Target="../media/image41.wmf"/><Relationship Id="rId10" Type="http://schemas.openxmlformats.org/officeDocument/2006/relationships/image" Target="../media/image46.wmf"/><Relationship Id="rId4" Type="http://schemas.openxmlformats.org/officeDocument/2006/relationships/image" Target="../media/image40.wmf"/><Relationship Id="rId9" Type="http://schemas.openxmlformats.org/officeDocument/2006/relationships/image" Target="../media/image45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13" Type="http://schemas.openxmlformats.org/officeDocument/2006/relationships/image" Target="../media/image58.wmf"/><Relationship Id="rId3" Type="http://schemas.openxmlformats.org/officeDocument/2006/relationships/image" Target="../media/image52.wmf"/><Relationship Id="rId7" Type="http://schemas.openxmlformats.org/officeDocument/2006/relationships/image" Target="../media/image43.wmf"/><Relationship Id="rId12" Type="http://schemas.openxmlformats.org/officeDocument/2006/relationships/image" Target="../media/image57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6" Type="http://schemas.openxmlformats.org/officeDocument/2006/relationships/image" Target="../media/image55.wmf"/><Relationship Id="rId11" Type="http://schemas.openxmlformats.org/officeDocument/2006/relationships/image" Target="../media/image56.wmf"/><Relationship Id="rId5" Type="http://schemas.openxmlformats.org/officeDocument/2006/relationships/image" Target="../media/image54.wmf"/><Relationship Id="rId10" Type="http://schemas.openxmlformats.org/officeDocument/2006/relationships/image" Target="../media/image46.wmf"/><Relationship Id="rId4" Type="http://schemas.openxmlformats.org/officeDocument/2006/relationships/image" Target="../media/image53.wmf"/><Relationship Id="rId9" Type="http://schemas.openxmlformats.org/officeDocument/2006/relationships/image" Target="../media/image45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3" Type="http://schemas.openxmlformats.org/officeDocument/2006/relationships/image" Target="../media/image61.wmf"/><Relationship Id="rId7" Type="http://schemas.openxmlformats.org/officeDocument/2006/relationships/image" Target="../media/image65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Relationship Id="rId6" Type="http://schemas.openxmlformats.org/officeDocument/2006/relationships/image" Target="../media/image64.wmf"/><Relationship Id="rId5" Type="http://schemas.openxmlformats.org/officeDocument/2006/relationships/image" Target="../media/image63.wmf"/><Relationship Id="rId4" Type="http://schemas.openxmlformats.org/officeDocument/2006/relationships/image" Target="../media/image62.wmf"/><Relationship Id="rId9" Type="http://schemas.openxmlformats.org/officeDocument/2006/relationships/image" Target="../media/image67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3" Type="http://schemas.openxmlformats.org/officeDocument/2006/relationships/image" Target="../media/image70.wmf"/><Relationship Id="rId7" Type="http://schemas.openxmlformats.org/officeDocument/2006/relationships/image" Target="../media/image74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Relationship Id="rId6" Type="http://schemas.openxmlformats.org/officeDocument/2006/relationships/image" Target="../media/image73.wmf"/><Relationship Id="rId5" Type="http://schemas.openxmlformats.org/officeDocument/2006/relationships/image" Target="../media/image72.wmf"/><Relationship Id="rId4" Type="http://schemas.openxmlformats.org/officeDocument/2006/relationships/image" Target="../media/image71.wmf"/><Relationship Id="rId9" Type="http://schemas.openxmlformats.org/officeDocument/2006/relationships/image" Target="../media/image7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17FCE-3972-4170-ABE7-9934AAA6A6AA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EB1783-D71F-4FE2-8A6C-978B97A78F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358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EB1783-D71F-4FE2-8A6C-978B97A78F5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A2131-E15B-4889-8245-3BD7F54BE7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149353"/>
      </p:ext>
    </p:extLst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6FEA4-616C-4DC6-8F27-F265093F02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391069"/>
      </p:ext>
    </p:extLst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B07E2-7A14-4D43-80C2-57378346733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962111"/>
      </p:ext>
    </p:extLst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A2131-E15B-4889-8245-3BD7F54BE7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92544"/>
      </p:ext>
    </p:extLst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2B88F-98EE-42FF-89C4-18DAF41934F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62727"/>
      </p:ext>
    </p:extLst>
  </p:cSld>
  <p:clrMapOvr>
    <a:masterClrMapping/>
  </p:clrMapOvr>
  <p:transition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4BC12-363C-47E7-AFAF-8089D303FC9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021986"/>
      </p:ext>
    </p:extLst>
  </p:cSld>
  <p:clrMapOvr>
    <a:masterClrMapping/>
  </p:clrMapOvr>
  <p:transition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3504F-F988-4922-9282-C8901696046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528560"/>
      </p:ext>
    </p:extLst>
  </p:cSld>
  <p:clrMapOvr>
    <a:masterClrMapping/>
  </p:clrMapOvr>
  <p:transition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894B6-E2FD-494E-A87C-D54E0E6EFF4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342709"/>
      </p:ext>
    </p:extLst>
  </p:cSld>
  <p:clrMapOvr>
    <a:masterClrMapping/>
  </p:clrMapOvr>
  <p:transition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A0446-9F38-49DE-ADAA-996A3D4D18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092997"/>
      </p:ext>
    </p:extLst>
  </p:cSld>
  <p:clrMapOvr>
    <a:masterClrMapping/>
  </p:clrMapOvr>
  <p:transition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078EF-C076-4ADE-932A-11306C52F46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423824"/>
      </p:ext>
    </p:extLst>
  </p:cSld>
  <p:clrMapOvr>
    <a:masterClrMapping/>
  </p:clrMapOvr>
  <p:transition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C9248-5EFE-47B3-B223-AB19126A077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601947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2B88F-98EE-42FF-89C4-18DAF41934F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36310"/>
      </p:ext>
    </p:extLst>
  </p:cSld>
  <p:clrMapOvr>
    <a:masterClrMapping/>
  </p:clrMapOvr>
  <p:transition advClick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F63B6-E39E-4E31-83B6-55E85BE4ED7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860351"/>
      </p:ext>
    </p:extLst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6FEA4-616C-4DC6-8F27-F265093F02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698900"/>
      </p:ext>
    </p:extLst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B07E2-7A14-4D43-80C2-57378346733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55731"/>
      </p:ext>
    </p:extLst>
  </p:cSld>
  <p:clrMapOvr>
    <a:masterClrMapping/>
  </p:clrMapOvr>
  <p:transition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A2131-E15B-4889-8245-3BD7F54BE7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306540"/>
      </p:ext>
    </p:extLst>
  </p:cSld>
  <p:clrMapOvr>
    <a:masterClrMapping/>
  </p:clrMapOvr>
  <p:transition advClick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2B88F-98EE-42FF-89C4-18DAF41934F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351367"/>
      </p:ext>
    </p:extLst>
  </p:cSld>
  <p:clrMapOvr>
    <a:masterClrMapping/>
  </p:clrMapOvr>
  <p:transition advClick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4BC12-363C-47E7-AFAF-8089D303FC9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855397"/>
      </p:ext>
    </p:extLst>
  </p:cSld>
  <p:clrMapOvr>
    <a:masterClrMapping/>
  </p:clrMapOvr>
  <p:transition advClick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3504F-F988-4922-9282-C8901696046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272821"/>
      </p:ext>
    </p:extLst>
  </p:cSld>
  <p:clrMapOvr>
    <a:masterClrMapping/>
  </p:clrMapOvr>
  <p:transition advClick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894B6-E2FD-494E-A87C-D54E0E6EFF4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371497"/>
      </p:ext>
    </p:extLst>
  </p:cSld>
  <p:clrMapOvr>
    <a:masterClrMapping/>
  </p:clrMapOvr>
  <p:transition advClick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A0446-9F38-49DE-ADAA-996A3D4D18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088883"/>
      </p:ext>
    </p:extLst>
  </p:cSld>
  <p:clrMapOvr>
    <a:masterClrMapping/>
  </p:clrMapOvr>
  <p:transition advClick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078EF-C076-4ADE-932A-11306C52F46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973189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4BC12-363C-47E7-AFAF-8089D303FC9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980722"/>
      </p:ext>
    </p:extLst>
  </p:cSld>
  <p:clrMapOvr>
    <a:masterClrMapping/>
  </p:clrMapOvr>
  <p:transition advClick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C9248-5EFE-47B3-B223-AB19126A077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359926"/>
      </p:ext>
    </p:extLst>
  </p:cSld>
  <p:clrMapOvr>
    <a:masterClrMapping/>
  </p:clrMapOvr>
  <p:transition advClick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F63B6-E39E-4E31-83B6-55E85BE4ED7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057216"/>
      </p:ext>
    </p:extLst>
  </p:cSld>
  <p:clrMapOvr>
    <a:masterClrMapping/>
  </p:clrMapOvr>
  <p:transition advClick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6FEA4-616C-4DC6-8F27-F265093F02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667501"/>
      </p:ext>
    </p:extLst>
  </p:cSld>
  <p:clrMapOvr>
    <a:masterClrMapping/>
  </p:clrMapOvr>
  <p:transition advClick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B07E2-7A14-4D43-80C2-57378346733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513437"/>
      </p:ext>
    </p:extLst>
  </p:cSld>
  <p:clrMapOvr>
    <a:masterClrMapping/>
  </p:clrMapOvr>
  <p:transition advClick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0146" y="3486150"/>
            <a:ext cx="3429030" cy="160972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0"/>
          </p:nvPr>
        </p:nvSpPr>
        <p:spPr>
          <a:xfrm>
            <a:off x="1381126" y="590550"/>
            <a:ext cx="6772274" cy="2828925"/>
          </a:xfrm>
        </p:spPr>
        <p:txBody>
          <a:bodyPr anchor="ctr">
            <a:normAutofit/>
          </a:bodyPr>
          <a:lstStyle>
            <a:lvl1pPr marL="0" indent="0">
              <a:buNone/>
              <a:tabLst/>
              <a:defRPr sz="28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89917038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19C95-B11C-4685-8FA8-848D6320EC4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3938234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057275"/>
            <a:ext cx="7772400" cy="334962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48410-908F-417B-A69D-02BC9FAB6DA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2592476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lang="ru-RU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defRPr lang="ru-RU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>
              <a:defRPr lang="ru-RU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>
              <a:defRPr lang="ru-RU" sz="1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>
              <a:defRPr lang="ru-RU" sz="1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58818-B4DF-435B-B355-0F6C88D3CA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15976604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E5620-9F7B-4303-AF16-110642BE1A7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0817630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2C95A-B1CC-41D1-B1A5-7F6413E80E3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5692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3504F-F988-4922-9282-C8901696046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609468"/>
      </p:ext>
    </p:extLst>
  </p:cSld>
  <p:clrMapOvr>
    <a:masterClrMapping/>
  </p:clrMapOvr>
  <p:transition advClick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D1691-1FE9-462D-90EE-C6EBD72441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170080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96533"/>
            <a:ext cx="3008313" cy="10195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990600"/>
            <a:ext cx="5111750" cy="5135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010191"/>
            <a:ext cx="3008313" cy="41159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EF96A-249F-442C-B922-7C46C054ECD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5945865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00600"/>
            <a:ext cx="8610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33375" y="612775"/>
            <a:ext cx="855345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800" y="5367338"/>
            <a:ext cx="8610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C379F-8D7E-442B-984E-C4AA50A034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8334388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AC345-50A9-47EA-ADCB-63E54CAD6D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8075922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038225"/>
            <a:ext cx="6019800" cy="50879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5DB42-10B9-4B7A-9945-0718519E20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1486930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0163E3D-2B1F-40FC-90F8-98B96E2389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1215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894B6-E2FD-494E-A87C-D54E0E6EFF4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106040"/>
      </p:ext>
    </p:extLst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A0446-9F38-49DE-ADAA-996A3D4D18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430348"/>
      </p:ext>
    </p:extLst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078EF-C076-4ADE-932A-11306C52F46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335261"/>
      </p:ext>
    </p:extLst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C9248-5EFE-47B3-B223-AB19126A077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855626"/>
      </p:ext>
    </p:extLst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F63B6-E39E-4E31-83B6-55E85BE4ED7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982656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709F9-81F1-417B-84E5-242ADD94F1AE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855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709F9-81F1-417B-84E5-242ADD94F1AE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508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709F9-81F1-417B-84E5-242ADD94F1AE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749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0338"/>
            <a:ext cx="8458200" cy="887412"/>
          </a:xfrm>
          <a:prstGeom prst="rect">
            <a:avLst/>
          </a:prstGeom>
          <a:effectLst>
            <a:outerShdw blurRad="25400" dist="25400" dir="2400000" algn="ctr" rotWithShape="0">
              <a:schemeClr val="tx1">
                <a:lumMod val="65000"/>
                <a:lumOff val="35000"/>
                <a:alpha val="71000"/>
              </a:scheme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076325"/>
            <a:ext cx="8458200" cy="504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3938" y="6446838"/>
            <a:ext cx="461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smtClean="0">
                <a:solidFill>
                  <a:srgbClr val="262626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7A6988F5-2183-4CA1-A37D-85EB993F396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9346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2800" b="1" kern="1200">
          <a:solidFill>
            <a:srgbClr val="DD7E0E"/>
          </a:solidFill>
          <a:latin typeface="Arial" pitchFamily="34" charset="0"/>
          <a:ea typeface="+mj-ea"/>
          <a:cs typeface="Arial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800" b="1">
          <a:solidFill>
            <a:srgbClr val="DD7E0E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800" b="1">
          <a:solidFill>
            <a:srgbClr val="DD7E0E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800" b="1">
          <a:solidFill>
            <a:srgbClr val="DD7E0E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800" b="1">
          <a:solidFill>
            <a:srgbClr val="DD7E0E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DD7E0E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DD7E0E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DD7E0E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DD7E0E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9388" indent="-179388" algn="l" rtl="0" fontAlgn="base">
        <a:spcBef>
          <a:spcPct val="20000"/>
        </a:spcBef>
        <a:spcAft>
          <a:spcPct val="0"/>
        </a:spcAft>
        <a:buClr>
          <a:srgbClr val="DD7E0E"/>
        </a:buClr>
        <a:buSzPct val="80000"/>
        <a:buFont typeface="Wingdings" pitchFamily="2" charset="2"/>
        <a:buChar char="§"/>
        <a:tabLst>
          <a:tab pos="179388" algn="l"/>
        </a:tabLst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38163" indent="-273050" algn="l" rtl="0" fontAlgn="base">
        <a:spcBef>
          <a:spcPct val="20000"/>
        </a:spcBef>
        <a:spcAft>
          <a:spcPct val="0"/>
        </a:spcAft>
        <a:buClr>
          <a:srgbClr val="DD7E0E"/>
        </a:buClr>
        <a:buFont typeface="Arial" charset="0"/>
        <a:buChar char="–"/>
        <a:defRPr kern="1200">
          <a:solidFill>
            <a:srgbClr val="404040"/>
          </a:solidFill>
          <a:latin typeface="Arial" pitchFamily="34" charset="0"/>
          <a:ea typeface="+mn-ea"/>
          <a:cs typeface="Arial" pitchFamily="34" charset="0"/>
        </a:defRPr>
      </a:lvl2pPr>
      <a:lvl3pPr marL="717550" indent="-179388" algn="l" rtl="0" fontAlgn="base">
        <a:spcBef>
          <a:spcPct val="20000"/>
        </a:spcBef>
        <a:spcAft>
          <a:spcPct val="0"/>
        </a:spcAft>
        <a:buClr>
          <a:srgbClr val="DD7E0E"/>
        </a:buClr>
        <a:buFont typeface="Arial" charset="0"/>
        <a:buChar char="•"/>
        <a:defRPr sz="1600" kern="1200">
          <a:solidFill>
            <a:srgbClr val="595959"/>
          </a:solidFill>
          <a:latin typeface="Arial" pitchFamily="34" charset="0"/>
          <a:ea typeface="+mn-ea"/>
          <a:cs typeface="Arial" pitchFamily="34" charset="0"/>
        </a:defRPr>
      </a:lvl3pPr>
      <a:lvl4pPr marL="896938" indent="-179388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rgbClr val="595959"/>
          </a:solidFill>
          <a:latin typeface="Arial" pitchFamily="34" charset="0"/>
          <a:ea typeface="+mn-ea"/>
          <a:cs typeface="Arial" pitchFamily="34" charset="0"/>
        </a:defRPr>
      </a:lvl4pPr>
      <a:lvl5pPr marL="1076325" indent="-27305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200" kern="1200">
          <a:solidFill>
            <a:srgbClr val="595959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13" Type="http://schemas.openxmlformats.org/officeDocument/2006/relationships/oleObject" Target="../embeddings/oleObject66.bin"/><Relationship Id="rId18" Type="http://schemas.openxmlformats.org/officeDocument/2006/relationships/image" Target="../media/image66.wmf"/><Relationship Id="rId3" Type="http://schemas.openxmlformats.org/officeDocument/2006/relationships/oleObject" Target="../embeddings/oleObject61.bin"/><Relationship Id="rId7" Type="http://schemas.openxmlformats.org/officeDocument/2006/relationships/oleObject" Target="../embeddings/oleObject63.bin"/><Relationship Id="rId12" Type="http://schemas.openxmlformats.org/officeDocument/2006/relationships/image" Target="../media/image63.wmf"/><Relationship Id="rId17" Type="http://schemas.openxmlformats.org/officeDocument/2006/relationships/oleObject" Target="../embeddings/oleObject68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65.wmf"/><Relationship Id="rId20" Type="http://schemas.openxmlformats.org/officeDocument/2006/relationships/image" Target="../media/image67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60.wmf"/><Relationship Id="rId11" Type="http://schemas.openxmlformats.org/officeDocument/2006/relationships/oleObject" Target="../embeddings/oleObject65.bin"/><Relationship Id="rId5" Type="http://schemas.openxmlformats.org/officeDocument/2006/relationships/oleObject" Target="../embeddings/oleObject62.bin"/><Relationship Id="rId15" Type="http://schemas.openxmlformats.org/officeDocument/2006/relationships/oleObject" Target="../embeddings/oleObject67.bin"/><Relationship Id="rId10" Type="http://schemas.openxmlformats.org/officeDocument/2006/relationships/image" Target="../media/image62.wmf"/><Relationship Id="rId19" Type="http://schemas.openxmlformats.org/officeDocument/2006/relationships/oleObject" Target="../embeddings/oleObject69.bin"/><Relationship Id="rId4" Type="http://schemas.openxmlformats.org/officeDocument/2006/relationships/image" Target="../media/image59.wmf"/><Relationship Id="rId9" Type="http://schemas.openxmlformats.org/officeDocument/2006/relationships/oleObject" Target="../embeddings/oleObject64.bin"/><Relationship Id="rId14" Type="http://schemas.openxmlformats.org/officeDocument/2006/relationships/image" Target="../media/image64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13" Type="http://schemas.openxmlformats.org/officeDocument/2006/relationships/oleObject" Target="../embeddings/oleObject75.bin"/><Relationship Id="rId18" Type="http://schemas.openxmlformats.org/officeDocument/2006/relationships/image" Target="../media/image75.wmf"/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2.bin"/><Relationship Id="rId12" Type="http://schemas.openxmlformats.org/officeDocument/2006/relationships/image" Target="../media/image72.wmf"/><Relationship Id="rId17" Type="http://schemas.openxmlformats.org/officeDocument/2006/relationships/oleObject" Target="../embeddings/oleObject77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74.wmf"/><Relationship Id="rId20" Type="http://schemas.openxmlformats.org/officeDocument/2006/relationships/image" Target="../media/image76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69.wmf"/><Relationship Id="rId11" Type="http://schemas.openxmlformats.org/officeDocument/2006/relationships/oleObject" Target="../embeddings/oleObject74.bin"/><Relationship Id="rId5" Type="http://schemas.openxmlformats.org/officeDocument/2006/relationships/oleObject" Target="../embeddings/oleObject71.bin"/><Relationship Id="rId15" Type="http://schemas.openxmlformats.org/officeDocument/2006/relationships/oleObject" Target="../embeddings/oleObject76.bin"/><Relationship Id="rId10" Type="http://schemas.openxmlformats.org/officeDocument/2006/relationships/image" Target="../media/image71.wmf"/><Relationship Id="rId19" Type="http://schemas.openxmlformats.org/officeDocument/2006/relationships/oleObject" Target="../embeddings/oleObject78.bin"/><Relationship Id="rId4" Type="http://schemas.openxmlformats.org/officeDocument/2006/relationships/image" Target="../media/image68.wmf"/><Relationship Id="rId9" Type="http://schemas.openxmlformats.org/officeDocument/2006/relationships/oleObject" Target="../embeddings/oleObject73.bin"/><Relationship Id="rId14" Type="http://schemas.openxmlformats.org/officeDocument/2006/relationships/image" Target="../media/image7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9.bin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8.wmf"/><Relationship Id="rId5" Type="http://schemas.openxmlformats.org/officeDocument/2006/relationships/oleObject" Target="../embeddings/oleObject80.bin"/><Relationship Id="rId4" Type="http://schemas.openxmlformats.org/officeDocument/2006/relationships/image" Target="../media/image77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wmf"/><Relationship Id="rId13" Type="http://schemas.openxmlformats.org/officeDocument/2006/relationships/oleObject" Target="../embeddings/oleObject86.bin"/><Relationship Id="rId18" Type="http://schemas.openxmlformats.org/officeDocument/2006/relationships/image" Target="../media/image86.wmf"/><Relationship Id="rId3" Type="http://schemas.openxmlformats.org/officeDocument/2006/relationships/oleObject" Target="../embeddings/oleObject81.bin"/><Relationship Id="rId21" Type="http://schemas.openxmlformats.org/officeDocument/2006/relationships/oleObject" Target="../embeddings/oleObject90.bin"/><Relationship Id="rId7" Type="http://schemas.openxmlformats.org/officeDocument/2006/relationships/oleObject" Target="../embeddings/oleObject83.bin"/><Relationship Id="rId12" Type="http://schemas.openxmlformats.org/officeDocument/2006/relationships/image" Target="../media/image83.wmf"/><Relationship Id="rId17" Type="http://schemas.openxmlformats.org/officeDocument/2006/relationships/oleObject" Target="../embeddings/oleObject88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85.wmf"/><Relationship Id="rId20" Type="http://schemas.openxmlformats.org/officeDocument/2006/relationships/image" Target="../media/image87.w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0.wmf"/><Relationship Id="rId11" Type="http://schemas.openxmlformats.org/officeDocument/2006/relationships/oleObject" Target="../embeddings/oleObject85.bin"/><Relationship Id="rId5" Type="http://schemas.openxmlformats.org/officeDocument/2006/relationships/oleObject" Target="../embeddings/oleObject82.bin"/><Relationship Id="rId15" Type="http://schemas.openxmlformats.org/officeDocument/2006/relationships/oleObject" Target="../embeddings/oleObject87.bin"/><Relationship Id="rId10" Type="http://schemas.openxmlformats.org/officeDocument/2006/relationships/image" Target="../media/image82.wmf"/><Relationship Id="rId19" Type="http://schemas.openxmlformats.org/officeDocument/2006/relationships/oleObject" Target="../embeddings/oleObject89.bin"/><Relationship Id="rId4" Type="http://schemas.openxmlformats.org/officeDocument/2006/relationships/image" Target="../media/image79.wmf"/><Relationship Id="rId9" Type="http://schemas.openxmlformats.org/officeDocument/2006/relationships/oleObject" Target="../embeddings/oleObject84.bin"/><Relationship Id="rId14" Type="http://schemas.openxmlformats.org/officeDocument/2006/relationships/image" Target="../media/image84.wmf"/><Relationship Id="rId22" Type="http://schemas.openxmlformats.org/officeDocument/2006/relationships/image" Target="../media/image88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wmf"/><Relationship Id="rId3" Type="http://schemas.openxmlformats.org/officeDocument/2006/relationships/oleObject" Target="../embeddings/oleObject91.bin"/><Relationship Id="rId7" Type="http://schemas.openxmlformats.org/officeDocument/2006/relationships/oleObject" Target="../embeddings/oleObject93.bin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90.wmf"/><Relationship Id="rId5" Type="http://schemas.openxmlformats.org/officeDocument/2006/relationships/oleObject" Target="../embeddings/oleObject92.bin"/><Relationship Id="rId10" Type="http://schemas.openxmlformats.org/officeDocument/2006/relationships/image" Target="../media/image92.wmf"/><Relationship Id="rId4" Type="http://schemas.openxmlformats.org/officeDocument/2006/relationships/image" Target="../media/image89.wmf"/><Relationship Id="rId9" Type="http://schemas.openxmlformats.org/officeDocument/2006/relationships/oleObject" Target="../embeddings/oleObject94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13" Type="http://schemas.openxmlformats.org/officeDocument/2006/relationships/oleObject" Target="../embeddings/oleObject100.bin"/><Relationship Id="rId18" Type="http://schemas.openxmlformats.org/officeDocument/2006/relationships/image" Target="../media/image100.wmf"/><Relationship Id="rId26" Type="http://schemas.openxmlformats.org/officeDocument/2006/relationships/image" Target="../media/image104.wmf"/><Relationship Id="rId3" Type="http://schemas.openxmlformats.org/officeDocument/2006/relationships/oleObject" Target="../embeddings/oleObject95.bin"/><Relationship Id="rId21" Type="http://schemas.openxmlformats.org/officeDocument/2006/relationships/oleObject" Target="../embeddings/oleObject104.bin"/><Relationship Id="rId7" Type="http://schemas.openxmlformats.org/officeDocument/2006/relationships/oleObject" Target="../embeddings/oleObject97.bin"/><Relationship Id="rId12" Type="http://schemas.openxmlformats.org/officeDocument/2006/relationships/image" Target="../media/image97.wmf"/><Relationship Id="rId17" Type="http://schemas.openxmlformats.org/officeDocument/2006/relationships/oleObject" Target="../embeddings/oleObject102.bin"/><Relationship Id="rId25" Type="http://schemas.openxmlformats.org/officeDocument/2006/relationships/oleObject" Target="../embeddings/oleObject106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99.wmf"/><Relationship Id="rId20" Type="http://schemas.openxmlformats.org/officeDocument/2006/relationships/image" Target="../media/image101.w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94.wmf"/><Relationship Id="rId11" Type="http://schemas.openxmlformats.org/officeDocument/2006/relationships/oleObject" Target="../embeddings/oleObject99.bin"/><Relationship Id="rId24" Type="http://schemas.openxmlformats.org/officeDocument/2006/relationships/image" Target="../media/image103.wmf"/><Relationship Id="rId5" Type="http://schemas.openxmlformats.org/officeDocument/2006/relationships/oleObject" Target="../embeddings/oleObject96.bin"/><Relationship Id="rId15" Type="http://schemas.openxmlformats.org/officeDocument/2006/relationships/oleObject" Target="../embeddings/oleObject101.bin"/><Relationship Id="rId23" Type="http://schemas.openxmlformats.org/officeDocument/2006/relationships/oleObject" Target="../embeddings/oleObject105.bin"/><Relationship Id="rId10" Type="http://schemas.openxmlformats.org/officeDocument/2006/relationships/image" Target="../media/image96.wmf"/><Relationship Id="rId19" Type="http://schemas.openxmlformats.org/officeDocument/2006/relationships/oleObject" Target="../embeddings/oleObject103.bin"/><Relationship Id="rId4" Type="http://schemas.openxmlformats.org/officeDocument/2006/relationships/image" Target="../media/image93.wmf"/><Relationship Id="rId9" Type="http://schemas.openxmlformats.org/officeDocument/2006/relationships/oleObject" Target="../embeddings/oleObject98.bin"/><Relationship Id="rId14" Type="http://schemas.openxmlformats.org/officeDocument/2006/relationships/image" Target="../media/image98.wmf"/><Relationship Id="rId22" Type="http://schemas.openxmlformats.org/officeDocument/2006/relationships/image" Target="../media/image102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wmf"/><Relationship Id="rId13" Type="http://schemas.openxmlformats.org/officeDocument/2006/relationships/oleObject" Target="../embeddings/oleObject112.bin"/><Relationship Id="rId18" Type="http://schemas.openxmlformats.org/officeDocument/2006/relationships/image" Target="../media/image112.wmf"/><Relationship Id="rId26" Type="http://schemas.openxmlformats.org/officeDocument/2006/relationships/image" Target="../media/image116.wmf"/><Relationship Id="rId39" Type="http://schemas.openxmlformats.org/officeDocument/2006/relationships/oleObject" Target="../embeddings/oleObject125.bin"/><Relationship Id="rId3" Type="http://schemas.openxmlformats.org/officeDocument/2006/relationships/oleObject" Target="../embeddings/oleObject107.bin"/><Relationship Id="rId21" Type="http://schemas.openxmlformats.org/officeDocument/2006/relationships/oleObject" Target="../embeddings/oleObject116.bin"/><Relationship Id="rId34" Type="http://schemas.openxmlformats.org/officeDocument/2006/relationships/image" Target="../media/image120.wmf"/><Relationship Id="rId42" Type="http://schemas.openxmlformats.org/officeDocument/2006/relationships/image" Target="../media/image124.wmf"/><Relationship Id="rId7" Type="http://schemas.openxmlformats.org/officeDocument/2006/relationships/oleObject" Target="../embeddings/oleObject109.bin"/><Relationship Id="rId12" Type="http://schemas.openxmlformats.org/officeDocument/2006/relationships/image" Target="../media/image109.wmf"/><Relationship Id="rId17" Type="http://schemas.openxmlformats.org/officeDocument/2006/relationships/oleObject" Target="../embeddings/oleObject114.bin"/><Relationship Id="rId25" Type="http://schemas.openxmlformats.org/officeDocument/2006/relationships/oleObject" Target="../embeddings/oleObject118.bin"/><Relationship Id="rId33" Type="http://schemas.openxmlformats.org/officeDocument/2006/relationships/oleObject" Target="../embeddings/oleObject122.bin"/><Relationship Id="rId38" Type="http://schemas.openxmlformats.org/officeDocument/2006/relationships/image" Target="../media/image122.wmf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111.wmf"/><Relationship Id="rId20" Type="http://schemas.openxmlformats.org/officeDocument/2006/relationships/image" Target="../media/image113.wmf"/><Relationship Id="rId29" Type="http://schemas.openxmlformats.org/officeDocument/2006/relationships/oleObject" Target="../embeddings/oleObject120.bin"/><Relationship Id="rId41" Type="http://schemas.openxmlformats.org/officeDocument/2006/relationships/oleObject" Target="../embeddings/oleObject126.bin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06.wmf"/><Relationship Id="rId11" Type="http://schemas.openxmlformats.org/officeDocument/2006/relationships/oleObject" Target="../embeddings/oleObject111.bin"/><Relationship Id="rId24" Type="http://schemas.openxmlformats.org/officeDocument/2006/relationships/image" Target="../media/image115.wmf"/><Relationship Id="rId32" Type="http://schemas.openxmlformats.org/officeDocument/2006/relationships/image" Target="../media/image119.wmf"/><Relationship Id="rId37" Type="http://schemas.openxmlformats.org/officeDocument/2006/relationships/oleObject" Target="../embeddings/oleObject124.bin"/><Relationship Id="rId40" Type="http://schemas.openxmlformats.org/officeDocument/2006/relationships/image" Target="../media/image123.wmf"/><Relationship Id="rId5" Type="http://schemas.openxmlformats.org/officeDocument/2006/relationships/oleObject" Target="../embeddings/oleObject108.bin"/><Relationship Id="rId15" Type="http://schemas.openxmlformats.org/officeDocument/2006/relationships/oleObject" Target="../embeddings/oleObject113.bin"/><Relationship Id="rId23" Type="http://schemas.openxmlformats.org/officeDocument/2006/relationships/oleObject" Target="../embeddings/oleObject117.bin"/><Relationship Id="rId28" Type="http://schemas.openxmlformats.org/officeDocument/2006/relationships/image" Target="../media/image117.wmf"/><Relationship Id="rId36" Type="http://schemas.openxmlformats.org/officeDocument/2006/relationships/image" Target="../media/image121.wmf"/><Relationship Id="rId10" Type="http://schemas.openxmlformats.org/officeDocument/2006/relationships/image" Target="../media/image108.wmf"/><Relationship Id="rId19" Type="http://schemas.openxmlformats.org/officeDocument/2006/relationships/oleObject" Target="../embeddings/oleObject115.bin"/><Relationship Id="rId31" Type="http://schemas.openxmlformats.org/officeDocument/2006/relationships/oleObject" Target="../embeddings/oleObject121.bin"/><Relationship Id="rId4" Type="http://schemas.openxmlformats.org/officeDocument/2006/relationships/image" Target="../media/image105.wmf"/><Relationship Id="rId9" Type="http://schemas.openxmlformats.org/officeDocument/2006/relationships/oleObject" Target="../embeddings/oleObject110.bin"/><Relationship Id="rId14" Type="http://schemas.openxmlformats.org/officeDocument/2006/relationships/image" Target="../media/image110.wmf"/><Relationship Id="rId22" Type="http://schemas.openxmlformats.org/officeDocument/2006/relationships/image" Target="../media/image114.wmf"/><Relationship Id="rId27" Type="http://schemas.openxmlformats.org/officeDocument/2006/relationships/oleObject" Target="../embeddings/oleObject119.bin"/><Relationship Id="rId30" Type="http://schemas.openxmlformats.org/officeDocument/2006/relationships/image" Target="../media/image118.wmf"/><Relationship Id="rId35" Type="http://schemas.openxmlformats.org/officeDocument/2006/relationships/oleObject" Target="../embeddings/oleObject123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wmf"/><Relationship Id="rId13" Type="http://schemas.openxmlformats.org/officeDocument/2006/relationships/oleObject" Target="../embeddings/oleObject132.bin"/><Relationship Id="rId18" Type="http://schemas.openxmlformats.org/officeDocument/2006/relationships/image" Target="../media/image132.wmf"/><Relationship Id="rId26" Type="http://schemas.openxmlformats.org/officeDocument/2006/relationships/image" Target="../media/image136.wmf"/><Relationship Id="rId3" Type="http://schemas.openxmlformats.org/officeDocument/2006/relationships/oleObject" Target="../embeddings/oleObject127.bin"/><Relationship Id="rId21" Type="http://schemas.openxmlformats.org/officeDocument/2006/relationships/oleObject" Target="../embeddings/oleObject136.bin"/><Relationship Id="rId7" Type="http://schemas.openxmlformats.org/officeDocument/2006/relationships/oleObject" Target="../embeddings/oleObject129.bin"/><Relationship Id="rId12" Type="http://schemas.openxmlformats.org/officeDocument/2006/relationships/image" Target="../media/image129.wmf"/><Relationship Id="rId17" Type="http://schemas.openxmlformats.org/officeDocument/2006/relationships/oleObject" Target="../embeddings/oleObject134.bin"/><Relationship Id="rId25" Type="http://schemas.openxmlformats.org/officeDocument/2006/relationships/oleObject" Target="../embeddings/oleObject138.bin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131.wmf"/><Relationship Id="rId20" Type="http://schemas.openxmlformats.org/officeDocument/2006/relationships/image" Target="../media/image133.w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26.wmf"/><Relationship Id="rId11" Type="http://schemas.openxmlformats.org/officeDocument/2006/relationships/oleObject" Target="../embeddings/oleObject131.bin"/><Relationship Id="rId24" Type="http://schemas.openxmlformats.org/officeDocument/2006/relationships/image" Target="../media/image135.wmf"/><Relationship Id="rId5" Type="http://schemas.openxmlformats.org/officeDocument/2006/relationships/oleObject" Target="../embeddings/oleObject128.bin"/><Relationship Id="rId15" Type="http://schemas.openxmlformats.org/officeDocument/2006/relationships/oleObject" Target="../embeddings/oleObject133.bin"/><Relationship Id="rId23" Type="http://schemas.openxmlformats.org/officeDocument/2006/relationships/oleObject" Target="../embeddings/oleObject137.bin"/><Relationship Id="rId10" Type="http://schemas.openxmlformats.org/officeDocument/2006/relationships/image" Target="../media/image128.wmf"/><Relationship Id="rId19" Type="http://schemas.openxmlformats.org/officeDocument/2006/relationships/oleObject" Target="../embeddings/oleObject135.bin"/><Relationship Id="rId4" Type="http://schemas.openxmlformats.org/officeDocument/2006/relationships/image" Target="../media/image125.wmf"/><Relationship Id="rId9" Type="http://schemas.openxmlformats.org/officeDocument/2006/relationships/oleObject" Target="../embeddings/oleObject130.bin"/><Relationship Id="rId14" Type="http://schemas.openxmlformats.org/officeDocument/2006/relationships/image" Target="../media/image130.wmf"/><Relationship Id="rId22" Type="http://schemas.openxmlformats.org/officeDocument/2006/relationships/image" Target="../media/image134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9.bin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137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41.jpeg"/><Relationship Id="rId4" Type="http://schemas.openxmlformats.org/officeDocument/2006/relationships/image" Target="../media/image1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wmf"/><Relationship Id="rId13" Type="http://schemas.openxmlformats.org/officeDocument/2006/relationships/oleObject" Target="../embeddings/oleObject145.bin"/><Relationship Id="rId3" Type="http://schemas.openxmlformats.org/officeDocument/2006/relationships/oleObject" Target="../embeddings/oleObject140.bin"/><Relationship Id="rId7" Type="http://schemas.openxmlformats.org/officeDocument/2006/relationships/oleObject" Target="../embeddings/oleObject142.bin"/><Relationship Id="rId12" Type="http://schemas.openxmlformats.org/officeDocument/2006/relationships/image" Target="../media/image146.wmf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43.wmf"/><Relationship Id="rId11" Type="http://schemas.openxmlformats.org/officeDocument/2006/relationships/oleObject" Target="../embeddings/oleObject144.bin"/><Relationship Id="rId5" Type="http://schemas.openxmlformats.org/officeDocument/2006/relationships/oleObject" Target="../embeddings/oleObject141.bin"/><Relationship Id="rId10" Type="http://schemas.openxmlformats.org/officeDocument/2006/relationships/image" Target="../media/image145.wmf"/><Relationship Id="rId4" Type="http://schemas.openxmlformats.org/officeDocument/2006/relationships/image" Target="../media/image142.wmf"/><Relationship Id="rId9" Type="http://schemas.openxmlformats.org/officeDocument/2006/relationships/oleObject" Target="../embeddings/oleObject143.bin"/><Relationship Id="rId14" Type="http://schemas.openxmlformats.org/officeDocument/2006/relationships/image" Target="../media/image147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w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147.bin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48.wmf"/><Relationship Id="rId5" Type="http://schemas.openxmlformats.org/officeDocument/2006/relationships/oleObject" Target="../embeddings/oleObject146.bin"/><Relationship Id="rId10" Type="http://schemas.openxmlformats.org/officeDocument/2006/relationships/image" Target="../media/image150.wmf"/><Relationship Id="rId4" Type="http://schemas.openxmlformats.org/officeDocument/2006/relationships/audio" Target="../media/audio2.wav"/><Relationship Id="rId9" Type="http://schemas.openxmlformats.org/officeDocument/2006/relationships/oleObject" Target="../embeddings/oleObject148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w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150.bin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51.wmf"/><Relationship Id="rId5" Type="http://schemas.openxmlformats.org/officeDocument/2006/relationships/oleObject" Target="../embeddings/oleObject149.bin"/><Relationship Id="rId10" Type="http://schemas.openxmlformats.org/officeDocument/2006/relationships/image" Target="../media/image153.wmf"/><Relationship Id="rId4" Type="http://schemas.openxmlformats.org/officeDocument/2006/relationships/audio" Target="../media/audio2.wav"/><Relationship Id="rId9" Type="http://schemas.openxmlformats.org/officeDocument/2006/relationships/oleObject" Target="../embeddings/oleObject151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w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153.bin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54.wmf"/><Relationship Id="rId5" Type="http://schemas.openxmlformats.org/officeDocument/2006/relationships/oleObject" Target="../embeddings/oleObject152.bin"/><Relationship Id="rId10" Type="http://schemas.openxmlformats.org/officeDocument/2006/relationships/image" Target="../media/image156.wmf"/><Relationship Id="rId4" Type="http://schemas.openxmlformats.org/officeDocument/2006/relationships/audio" Target="../media/audio2.wav"/><Relationship Id="rId9" Type="http://schemas.openxmlformats.org/officeDocument/2006/relationships/oleObject" Target="../embeddings/oleObject154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w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156.bin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57.wmf"/><Relationship Id="rId5" Type="http://schemas.openxmlformats.org/officeDocument/2006/relationships/oleObject" Target="../embeddings/oleObject155.bin"/><Relationship Id="rId10" Type="http://schemas.openxmlformats.org/officeDocument/2006/relationships/image" Target="../media/image159.wmf"/><Relationship Id="rId4" Type="http://schemas.openxmlformats.org/officeDocument/2006/relationships/audio" Target="../media/audio2.wav"/><Relationship Id="rId9" Type="http://schemas.openxmlformats.org/officeDocument/2006/relationships/oleObject" Target="../embeddings/oleObject157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0.bin"/><Relationship Id="rId3" Type="http://schemas.openxmlformats.org/officeDocument/2006/relationships/image" Target="../media/image163.png"/><Relationship Id="rId7" Type="http://schemas.openxmlformats.org/officeDocument/2006/relationships/image" Target="../media/image161.wmf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159.bin"/><Relationship Id="rId5" Type="http://schemas.openxmlformats.org/officeDocument/2006/relationships/image" Target="../media/image160.wmf"/><Relationship Id="rId10" Type="http://schemas.openxmlformats.org/officeDocument/2006/relationships/image" Target="../media/image14.png"/><Relationship Id="rId4" Type="http://schemas.openxmlformats.org/officeDocument/2006/relationships/oleObject" Target="../embeddings/oleObject158.bin"/><Relationship Id="rId9" Type="http://schemas.openxmlformats.org/officeDocument/2006/relationships/image" Target="../media/image162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wmf"/><Relationship Id="rId13" Type="http://schemas.openxmlformats.org/officeDocument/2006/relationships/oleObject" Target="../embeddings/oleObject166.bin"/><Relationship Id="rId3" Type="http://schemas.openxmlformats.org/officeDocument/2006/relationships/oleObject" Target="../embeddings/oleObject161.bin"/><Relationship Id="rId7" Type="http://schemas.openxmlformats.org/officeDocument/2006/relationships/oleObject" Target="../embeddings/oleObject163.bin"/><Relationship Id="rId12" Type="http://schemas.openxmlformats.org/officeDocument/2006/relationships/image" Target="../media/image168.wmf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65.wmf"/><Relationship Id="rId11" Type="http://schemas.openxmlformats.org/officeDocument/2006/relationships/oleObject" Target="../embeddings/oleObject165.bin"/><Relationship Id="rId5" Type="http://schemas.openxmlformats.org/officeDocument/2006/relationships/oleObject" Target="../embeddings/oleObject162.bin"/><Relationship Id="rId15" Type="http://schemas.openxmlformats.org/officeDocument/2006/relationships/image" Target="../media/image14.png"/><Relationship Id="rId10" Type="http://schemas.openxmlformats.org/officeDocument/2006/relationships/image" Target="../media/image167.wmf"/><Relationship Id="rId4" Type="http://schemas.openxmlformats.org/officeDocument/2006/relationships/image" Target="../media/image164.wmf"/><Relationship Id="rId9" Type="http://schemas.openxmlformats.org/officeDocument/2006/relationships/oleObject" Target="../embeddings/oleObject164.bin"/><Relationship Id="rId14" Type="http://schemas.openxmlformats.org/officeDocument/2006/relationships/image" Target="../media/image169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wmf"/><Relationship Id="rId3" Type="http://schemas.openxmlformats.org/officeDocument/2006/relationships/image" Target="../media/image172.png"/><Relationship Id="rId7" Type="http://schemas.openxmlformats.org/officeDocument/2006/relationships/oleObject" Target="../embeddings/oleObject168.bin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70.wmf"/><Relationship Id="rId5" Type="http://schemas.openxmlformats.org/officeDocument/2006/relationships/oleObject" Target="../embeddings/oleObject167.bin"/><Relationship Id="rId4" Type="http://schemas.openxmlformats.org/officeDocument/2006/relationships/image" Target="../media/image173.png"/><Relationship Id="rId9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4.png"/><Relationship Id="rId5" Type="http://schemas.openxmlformats.org/officeDocument/2006/relationships/image" Target="../media/image174.wmf"/><Relationship Id="rId4" Type="http://schemas.openxmlformats.org/officeDocument/2006/relationships/oleObject" Target="../embeddings/oleObject169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0.bin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14.png"/><Relationship Id="rId4" Type="http://schemas.openxmlformats.org/officeDocument/2006/relationships/image" Target="../media/image178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w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172.bin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79.wmf"/><Relationship Id="rId5" Type="http://schemas.openxmlformats.org/officeDocument/2006/relationships/oleObject" Target="../embeddings/oleObject171.bin"/><Relationship Id="rId10" Type="http://schemas.openxmlformats.org/officeDocument/2006/relationships/image" Target="../media/image181.wmf"/><Relationship Id="rId4" Type="http://schemas.openxmlformats.org/officeDocument/2006/relationships/audio" Target="../media/audio2.wav"/><Relationship Id="rId9" Type="http://schemas.openxmlformats.org/officeDocument/2006/relationships/oleObject" Target="../embeddings/oleObject173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w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175.bin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85.wmf"/><Relationship Id="rId5" Type="http://schemas.openxmlformats.org/officeDocument/2006/relationships/oleObject" Target="../embeddings/oleObject174.bin"/><Relationship Id="rId10" Type="http://schemas.openxmlformats.org/officeDocument/2006/relationships/image" Target="../media/image187.wmf"/><Relationship Id="rId4" Type="http://schemas.openxmlformats.org/officeDocument/2006/relationships/audio" Target="../media/audio2.wav"/><Relationship Id="rId9" Type="http://schemas.openxmlformats.org/officeDocument/2006/relationships/oleObject" Target="../embeddings/oleObject176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w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178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88.wmf"/><Relationship Id="rId5" Type="http://schemas.openxmlformats.org/officeDocument/2006/relationships/oleObject" Target="../embeddings/oleObject177.bin"/><Relationship Id="rId10" Type="http://schemas.openxmlformats.org/officeDocument/2006/relationships/image" Target="../media/image190.wmf"/><Relationship Id="rId4" Type="http://schemas.openxmlformats.org/officeDocument/2006/relationships/audio" Target="../media/audio2.wav"/><Relationship Id="rId9" Type="http://schemas.openxmlformats.org/officeDocument/2006/relationships/oleObject" Target="../embeddings/oleObject179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w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181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91.wmf"/><Relationship Id="rId5" Type="http://schemas.openxmlformats.org/officeDocument/2006/relationships/oleObject" Target="../embeddings/oleObject180.bin"/><Relationship Id="rId10" Type="http://schemas.openxmlformats.org/officeDocument/2006/relationships/image" Target="../media/image193.wmf"/><Relationship Id="rId4" Type="http://schemas.openxmlformats.org/officeDocument/2006/relationships/audio" Target="../media/audio2.wav"/><Relationship Id="rId9" Type="http://schemas.openxmlformats.org/officeDocument/2006/relationships/oleObject" Target="../embeddings/oleObject182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9.bin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2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3.bin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31.vml"/><Relationship Id="rId4" Type="http://schemas.openxmlformats.org/officeDocument/2006/relationships/image" Target="../media/image196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4.bin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98.wmf"/><Relationship Id="rId5" Type="http://schemas.openxmlformats.org/officeDocument/2006/relationships/oleObject" Target="../embeddings/oleObject185.bin"/><Relationship Id="rId4" Type="http://schemas.openxmlformats.org/officeDocument/2006/relationships/image" Target="../media/image197.w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w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18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199.wmf"/><Relationship Id="rId5" Type="http://schemas.openxmlformats.org/officeDocument/2006/relationships/oleObject" Target="../embeddings/oleObject186.bin"/><Relationship Id="rId10" Type="http://schemas.openxmlformats.org/officeDocument/2006/relationships/image" Target="../media/image201.wmf"/><Relationship Id="rId4" Type="http://schemas.openxmlformats.org/officeDocument/2006/relationships/audio" Target="../media/audio2.wav"/><Relationship Id="rId9" Type="http://schemas.openxmlformats.org/officeDocument/2006/relationships/oleObject" Target="../embeddings/oleObject188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14.png"/><Relationship Id="rId5" Type="http://schemas.openxmlformats.org/officeDocument/2006/relationships/image" Target="../media/image202.wmf"/><Relationship Id="rId4" Type="http://schemas.openxmlformats.org/officeDocument/2006/relationships/oleObject" Target="../embeddings/oleObject189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wmf"/><Relationship Id="rId3" Type="http://schemas.openxmlformats.org/officeDocument/2006/relationships/image" Target="../media/image207.png"/><Relationship Id="rId7" Type="http://schemas.openxmlformats.org/officeDocument/2006/relationships/oleObject" Target="../embeddings/oleObject191.bin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204.wmf"/><Relationship Id="rId11" Type="http://schemas.openxmlformats.org/officeDocument/2006/relationships/image" Target="../media/image14.png"/><Relationship Id="rId5" Type="http://schemas.openxmlformats.org/officeDocument/2006/relationships/oleObject" Target="../embeddings/oleObject190.bin"/><Relationship Id="rId10" Type="http://schemas.openxmlformats.org/officeDocument/2006/relationships/image" Target="../media/image206.wmf"/><Relationship Id="rId4" Type="http://schemas.openxmlformats.org/officeDocument/2006/relationships/image" Target="../media/image208.png"/><Relationship Id="rId9" Type="http://schemas.openxmlformats.org/officeDocument/2006/relationships/oleObject" Target="../embeddings/oleObject192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3.bin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36.vml"/><Relationship Id="rId5" Type="http://schemas.openxmlformats.org/officeDocument/2006/relationships/image" Target="../media/image14.png"/><Relationship Id="rId4" Type="http://schemas.openxmlformats.org/officeDocument/2006/relationships/image" Target="../media/image209.w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wmf"/><Relationship Id="rId13" Type="http://schemas.openxmlformats.org/officeDocument/2006/relationships/image" Target="../media/image14.png"/><Relationship Id="rId3" Type="http://schemas.openxmlformats.org/officeDocument/2006/relationships/oleObject" Target="../embeddings/oleObject194.bin"/><Relationship Id="rId7" Type="http://schemas.openxmlformats.org/officeDocument/2006/relationships/oleObject" Target="../embeddings/oleObject196.bin"/><Relationship Id="rId12" Type="http://schemas.openxmlformats.org/officeDocument/2006/relationships/image" Target="../media/image214.wmf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211.wmf"/><Relationship Id="rId11" Type="http://schemas.openxmlformats.org/officeDocument/2006/relationships/oleObject" Target="../embeddings/oleObject198.bin"/><Relationship Id="rId5" Type="http://schemas.openxmlformats.org/officeDocument/2006/relationships/oleObject" Target="../embeddings/oleObject195.bin"/><Relationship Id="rId10" Type="http://schemas.openxmlformats.org/officeDocument/2006/relationships/image" Target="../media/image213.wmf"/><Relationship Id="rId4" Type="http://schemas.openxmlformats.org/officeDocument/2006/relationships/image" Target="../media/image210.wmf"/><Relationship Id="rId9" Type="http://schemas.openxmlformats.org/officeDocument/2006/relationships/oleObject" Target="../embeddings/oleObject197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9.bin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38.vml"/><Relationship Id="rId5" Type="http://schemas.openxmlformats.org/officeDocument/2006/relationships/image" Target="../media/image14.png"/><Relationship Id="rId4" Type="http://schemas.openxmlformats.org/officeDocument/2006/relationships/image" Target="../media/image215.wm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4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4.png"/><Relationship Id="rId5" Type="http://schemas.openxmlformats.org/officeDocument/2006/relationships/slide" Target="slide15.xml"/><Relationship Id="rId4" Type="http://schemas.openxmlformats.org/officeDocument/2006/relationships/slide" Target="slide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4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21.gif"/><Relationship Id="rId4" Type="http://schemas.openxmlformats.org/officeDocument/2006/relationships/image" Target="../media/image14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15.bin"/><Relationship Id="rId18" Type="http://schemas.openxmlformats.org/officeDocument/2006/relationships/image" Target="../media/image22.wmf"/><Relationship Id="rId3" Type="http://schemas.openxmlformats.org/officeDocument/2006/relationships/oleObject" Target="../embeddings/oleObject10.bin"/><Relationship Id="rId21" Type="http://schemas.openxmlformats.org/officeDocument/2006/relationships/oleObject" Target="../embeddings/oleObject19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9.wmf"/><Relationship Id="rId17" Type="http://schemas.openxmlformats.org/officeDocument/2006/relationships/oleObject" Target="../embeddings/oleObject17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21.wmf"/><Relationship Id="rId20" Type="http://schemas.openxmlformats.org/officeDocument/2006/relationships/image" Target="../media/image23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5" Type="http://schemas.openxmlformats.org/officeDocument/2006/relationships/oleObject" Target="../embeddings/oleObject16.bin"/><Relationship Id="rId10" Type="http://schemas.openxmlformats.org/officeDocument/2006/relationships/image" Target="../media/image18.wmf"/><Relationship Id="rId19" Type="http://schemas.openxmlformats.org/officeDocument/2006/relationships/oleObject" Target="../embeddings/oleObject18.bin"/><Relationship Id="rId4" Type="http://schemas.openxmlformats.org/officeDocument/2006/relationships/image" Target="../media/image15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20.wmf"/><Relationship Id="rId22" Type="http://schemas.openxmlformats.org/officeDocument/2006/relationships/image" Target="../media/image24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oleObject" Target="../embeddings/oleObject25.bin"/><Relationship Id="rId18" Type="http://schemas.openxmlformats.org/officeDocument/2006/relationships/image" Target="../media/image32.wmf"/><Relationship Id="rId26" Type="http://schemas.openxmlformats.org/officeDocument/2006/relationships/image" Target="../media/image35.wmf"/><Relationship Id="rId3" Type="http://schemas.openxmlformats.org/officeDocument/2006/relationships/oleObject" Target="../embeddings/oleObject20.bin"/><Relationship Id="rId21" Type="http://schemas.openxmlformats.org/officeDocument/2006/relationships/image" Target="../media/image33.wmf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29.wmf"/><Relationship Id="rId17" Type="http://schemas.openxmlformats.org/officeDocument/2006/relationships/oleObject" Target="../embeddings/oleObject27.bin"/><Relationship Id="rId25" Type="http://schemas.openxmlformats.org/officeDocument/2006/relationships/oleObject" Target="../embeddings/oleObject32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31.wmf"/><Relationship Id="rId20" Type="http://schemas.openxmlformats.org/officeDocument/2006/relationships/oleObject" Target="../embeddings/oleObject29.bin"/><Relationship Id="rId29" Type="http://schemas.openxmlformats.org/officeDocument/2006/relationships/oleObject" Target="../embeddings/oleObject34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24.bin"/><Relationship Id="rId24" Type="http://schemas.openxmlformats.org/officeDocument/2006/relationships/oleObject" Target="../embeddings/oleObject31.bin"/><Relationship Id="rId5" Type="http://schemas.openxmlformats.org/officeDocument/2006/relationships/oleObject" Target="../embeddings/oleObject21.bin"/><Relationship Id="rId15" Type="http://schemas.openxmlformats.org/officeDocument/2006/relationships/oleObject" Target="../embeddings/oleObject26.bin"/><Relationship Id="rId23" Type="http://schemas.openxmlformats.org/officeDocument/2006/relationships/image" Target="../media/image34.wmf"/><Relationship Id="rId28" Type="http://schemas.openxmlformats.org/officeDocument/2006/relationships/image" Target="../media/image36.wmf"/><Relationship Id="rId10" Type="http://schemas.openxmlformats.org/officeDocument/2006/relationships/image" Target="../media/image28.wmf"/><Relationship Id="rId19" Type="http://schemas.openxmlformats.org/officeDocument/2006/relationships/oleObject" Target="../embeddings/oleObject28.bin"/><Relationship Id="rId4" Type="http://schemas.openxmlformats.org/officeDocument/2006/relationships/image" Target="../media/image25.wmf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30.wmf"/><Relationship Id="rId22" Type="http://schemas.openxmlformats.org/officeDocument/2006/relationships/oleObject" Target="../embeddings/oleObject30.bin"/><Relationship Id="rId27" Type="http://schemas.openxmlformats.org/officeDocument/2006/relationships/oleObject" Target="../embeddings/oleObject33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13" Type="http://schemas.openxmlformats.org/officeDocument/2006/relationships/oleObject" Target="../embeddings/oleObject40.bin"/><Relationship Id="rId18" Type="http://schemas.openxmlformats.org/officeDocument/2006/relationships/image" Target="../media/image44.wmf"/><Relationship Id="rId26" Type="http://schemas.openxmlformats.org/officeDocument/2006/relationships/image" Target="../media/image48.wmf"/><Relationship Id="rId3" Type="http://schemas.openxmlformats.org/officeDocument/2006/relationships/oleObject" Target="../embeddings/oleObject35.bin"/><Relationship Id="rId21" Type="http://schemas.openxmlformats.org/officeDocument/2006/relationships/oleObject" Target="../embeddings/oleObject44.bin"/><Relationship Id="rId7" Type="http://schemas.openxmlformats.org/officeDocument/2006/relationships/oleObject" Target="../embeddings/oleObject37.bin"/><Relationship Id="rId12" Type="http://schemas.openxmlformats.org/officeDocument/2006/relationships/image" Target="../media/image41.wmf"/><Relationship Id="rId17" Type="http://schemas.openxmlformats.org/officeDocument/2006/relationships/oleObject" Target="../embeddings/oleObject42.bin"/><Relationship Id="rId25" Type="http://schemas.openxmlformats.org/officeDocument/2006/relationships/oleObject" Target="../embeddings/oleObject46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43.wmf"/><Relationship Id="rId20" Type="http://schemas.openxmlformats.org/officeDocument/2006/relationships/image" Target="../media/image45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38.wmf"/><Relationship Id="rId11" Type="http://schemas.openxmlformats.org/officeDocument/2006/relationships/oleObject" Target="../embeddings/oleObject39.bin"/><Relationship Id="rId24" Type="http://schemas.openxmlformats.org/officeDocument/2006/relationships/image" Target="../media/image47.wmf"/><Relationship Id="rId5" Type="http://schemas.openxmlformats.org/officeDocument/2006/relationships/oleObject" Target="../embeddings/oleObject36.bin"/><Relationship Id="rId15" Type="http://schemas.openxmlformats.org/officeDocument/2006/relationships/oleObject" Target="../embeddings/oleObject41.bin"/><Relationship Id="rId23" Type="http://schemas.openxmlformats.org/officeDocument/2006/relationships/oleObject" Target="../embeddings/oleObject45.bin"/><Relationship Id="rId28" Type="http://schemas.openxmlformats.org/officeDocument/2006/relationships/image" Target="../media/image49.wmf"/><Relationship Id="rId10" Type="http://schemas.openxmlformats.org/officeDocument/2006/relationships/image" Target="../media/image40.wmf"/><Relationship Id="rId19" Type="http://schemas.openxmlformats.org/officeDocument/2006/relationships/oleObject" Target="../embeddings/oleObject43.bin"/><Relationship Id="rId4" Type="http://schemas.openxmlformats.org/officeDocument/2006/relationships/image" Target="../media/image37.wmf"/><Relationship Id="rId9" Type="http://schemas.openxmlformats.org/officeDocument/2006/relationships/oleObject" Target="../embeddings/oleObject38.bin"/><Relationship Id="rId14" Type="http://schemas.openxmlformats.org/officeDocument/2006/relationships/image" Target="../media/image42.wmf"/><Relationship Id="rId22" Type="http://schemas.openxmlformats.org/officeDocument/2006/relationships/image" Target="../media/image46.wmf"/><Relationship Id="rId27" Type="http://schemas.openxmlformats.org/officeDocument/2006/relationships/oleObject" Target="../embeddings/oleObject47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13" Type="http://schemas.openxmlformats.org/officeDocument/2006/relationships/oleObject" Target="../embeddings/oleObject53.bin"/><Relationship Id="rId18" Type="http://schemas.openxmlformats.org/officeDocument/2006/relationships/image" Target="../media/image44.wmf"/><Relationship Id="rId26" Type="http://schemas.openxmlformats.org/officeDocument/2006/relationships/image" Target="../media/image57.wmf"/><Relationship Id="rId3" Type="http://schemas.openxmlformats.org/officeDocument/2006/relationships/oleObject" Target="../embeddings/oleObject48.bin"/><Relationship Id="rId21" Type="http://schemas.openxmlformats.org/officeDocument/2006/relationships/oleObject" Target="../embeddings/oleObject57.bin"/><Relationship Id="rId7" Type="http://schemas.openxmlformats.org/officeDocument/2006/relationships/oleObject" Target="../embeddings/oleObject50.bin"/><Relationship Id="rId12" Type="http://schemas.openxmlformats.org/officeDocument/2006/relationships/image" Target="../media/image54.wmf"/><Relationship Id="rId17" Type="http://schemas.openxmlformats.org/officeDocument/2006/relationships/oleObject" Target="../embeddings/oleObject55.bin"/><Relationship Id="rId25" Type="http://schemas.openxmlformats.org/officeDocument/2006/relationships/oleObject" Target="../embeddings/oleObject59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43.wmf"/><Relationship Id="rId20" Type="http://schemas.openxmlformats.org/officeDocument/2006/relationships/image" Target="../media/image45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51.wmf"/><Relationship Id="rId11" Type="http://schemas.openxmlformats.org/officeDocument/2006/relationships/oleObject" Target="../embeddings/oleObject52.bin"/><Relationship Id="rId24" Type="http://schemas.openxmlformats.org/officeDocument/2006/relationships/image" Target="../media/image56.wmf"/><Relationship Id="rId5" Type="http://schemas.openxmlformats.org/officeDocument/2006/relationships/oleObject" Target="../embeddings/oleObject49.bin"/><Relationship Id="rId15" Type="http://schemas.openxmlformats.org/officeDocument/2006/relationships/oleObject" Target="../embeddings/oleObject54.bin"/><Relationship Id="rId23" Type="http://schemas.openxmlformats.org/officeDocument/2006/relationships/oleObject" Target="../embeddings/oleObject58.bin"/><Relationship Id="rId28" Type="http://schemas.openxmlformats.org/officeDocument/2006/relationships/image" Target="../media/image58.wmf"/><Relationship Id="rId10" Type="http://schemas.openxmlformats.org/officeDocument/2006/relationships/image" Target="../media/image53.wmf"/><Relationship Id="rId19" Type="http://schemas.openxmlformats.org/officeDocument/2006/relationships/oleObject" Target="../embeddings/oleObject56.bin"/><Relationship Id="rId4" Type="http://schemas.openxmlformats.org/officeDocument/2006/relationships/image" Target="../media/image50.wmf"/><Relationship Id="rId9" Type="http://schemas.openxmlformats.org/officeDocument/2006/relationships/oleObject" Target="../embeddings/oleObject51.bin"/><Relationship Id="rId14" Type="http://schemas.openxmlformats.org/officeDocument/2006/relationships/image" Target="../media/image55.wmf"/><Relationship Id="rId22" Type="http://schemas.openxmlformats.org/officeDocument/2006/relationships/image" Target="../media/image46.wmf"/><Relationship Id="rId27" Type="http://schemas.openxmlformats.org/officeDocument/2006/relationships/oleObject" Target="../embeddings/oleObject6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916832"/>
            <a:ext cx="8964488" cy="1758057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rgbClr val="C00000"/>
                </a:solidFill>
              </a:rPr>
              <a:t>ПОНЯТИЕ  ЛОГАРИФМА</a:t>
            </a:r>
            <a:endParaRPr lang="ru-RU" sz="6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-22051"/>
            <a:ext cx="5000628" cy="928670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Вычислите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656" name="Object 8"/>
          <p:cNvGraphicFramePr>
            <a:graphicFrameLocks noChangeAspect="1"/>
          </p:cNvGraphicFramePr>
          <p:nvPr/>
        </p:nvGraphicFramePr>
        <p:xfrm>
          <a:off x="0" y="857232"/>
          <a:ext cx="4745038" cy="142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84" name="Формула" r:id="rId3" imgW="723600" imgH="215640" progId="Equation.3">
                  <p:embed/>
                </p:oleObj>
              </mc:Choice>
              <mc:Fallback>
                <p:oleObj name="Формула" r:id="rId3" imgW="723600" imgH="2156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857232"/>
                        <a:ext cx="4745038" cy="142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8"/>
          <p:cNvGraphicFramePr>
            <a:graphicFrameLocks noChangeAspect="1"/>
          </p:cNvGraphicFramePr>
          <p:nvPr/>
        </p:nvGraphicFramePr>
        <p:xfrm>
          <a:off x="4643438" y="642918"/>
          <a:ext cx="2662231" cy="19548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85" name="Формула" r:id="rId5" imgW="558720" imgH="406080" progId="Equation.3">
                  <p:embed/>
                </p:oleObj>
              </mc:Choice>
              <mc:Fallback>
                <p:oleObj name="Формула" r:id="rId5" imgW="558720" imgH="4060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642918"/>
                        <a:ext cx="2662231" cy="19548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8"/>
          <p:cNvGraphicFramePr>
            <a:graphicFrameLocks noChangeAspect="1"/>
          </p:cNvGraphicFramePr>
          <p:nvPr/>
        </p:nvGraphicFramePr>
        <p:xfrm>
          <a:off x="7286644" y="1285860"/>
          <a:ext cx="114935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86" name="Формула" r:id="rId7" imgW="241200" imgH="164880" progId="Equation.3">
                  <p:embed/>
                </p:oleObj>
              </mc:Choice>
              <mc:Fallback>
                <p:oleObj name="Формула" r:id="rId7" imgW="241200" imgH="16488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6644" y="1285860"/>
                        <a:ext cx="1149350" cy="793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660" name="Object 12"/>
          <p:cNvGraphicFramePr>
            <a:graphicFrameLocks noChangeAspect="1"/>
          </p:cNvGraphicFramePr>
          <p:nvPr/>
        </p:nvGraphicFramePr>
        <p:xfrm>
          <a:off x="0" y="3071810"/>
          <a:ext cx="3290121" cy="171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87" name="Формула" r:id="rId9" imgW="711000" imgH="368280" progId="Equation.3">
                  <p:embed/>
                </p:oleObj>
              </mc:Choice>
              <mc:Fallback>
                <p:oleObj name="Формула" r:id="rId9" imgW="711000" imgH="36828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071810"/>
                        <a:ext cx="3290121" cy="1714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2"/>
          <p:cNvGraphicFramePr>
            <a:graphicFrameLocks noChangeAspect="1"/>
          </p:cNvGraphicFramePr>
          <p:nvPr/>
        </p:nvGraphicFramePr>
        <p:xfrm>
          <a:off x="3428992" y="2857675"/>
          <a:ext cx="3059116" cy="17143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88" name="Формула" r:id="rId11" imgW="888840" imgH="495000" progId="Equation.3">
                  <p:embed/>
                </p:oleObj>
              </mc:Choice>
              <mc:Fallback>
                <p:oleObj name="Формула" r:id="rId11" imgW="888840" imgH="4950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8992" y="2857675"/>
                        <a:ext cx="3059116" cy="171433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2"/>
          <p:cNvGraphicFramePr>
            <a:graphicFrameLocks noChangeAspect="1"/>
          </p:cNvGraphicFramePr>
          <p:nvPr/>
        </p:nvGraphicFramePr>
        <p:xfrm>
          <a:off x="22225" y="4857750"/>
          <a:ext cx="2840038" cy="162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89" name="Формула" r:id="rId13" imgW="825480" imgH="469800" progId="Equation.3">
                  <p:embed/>
                </p:oleObj>
              </mc:Choice>
              <mc:Fallback>
                <p:oleObj name="Формула" r:id="rId13" imgW="825480" imgH="46980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" y="4857750"/>
                        <a:ext cx="2840038" cy="1627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2"/>
          <p:cNvGraphicFramePr>
            <a:graphicFrameLocks noChangeAspect="1"/>
          </p:cNvGraphicFramePr>
          <p:nvPr/>
        </p:nvGraphicFramePr>
        <p:xfrm>
          <a:off x="3000364" y="4857760"/>
          <a:ext cx="2098675" cy="162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90" name="Формула" r:id="rId15" imgW="609480" imgH="469800" progId="Equation.3">
                  <p:embed/>
                </p:oleObj>
              </mc:Choice>
              <mc:Fallback>
                <p:oleObj name="Формула" r:id="rId15" imgW="609480" imgH="46980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64" y="4857760"/>
                        <a:ext cx="2098675" cy="1627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12"/>
          <p:cNvGraphicFramePr>
            <a:graphicFrameLocks noChangeAspect="1"/>
          </p:cNvGraphicFramePr>
          <p:nvPr/>
        </p:nvGraphicFramePr>
        <p:xfrm>
          <a:off x="5072066" y="4714884"/>
          <a:ext cx="2403475" cy="184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91" name="Формула" r:id="rId17" imgW="698400" imgH="533160" progId="Equation.3">
                  <p:embed/>
                </p:oleObj>
              </mc:Choice>
              <mc:Fallback>
                <p:oleObj name="Формула" r:id="rId17" imgW="698400" imgH="53316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2066" y="4714884"/>
                        <a:ext cx="2403475" cy="184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12"/>
          <p:cNvGraphicFramePr>
            <a:graphicFrameLocks noChangeAspect="1"/>
          </p:cNvGraphicFramePr>
          <p:nvPr/>
        </p:nvGraphicFramePr>
        <p:xfrm>
          <a:off x="7572396" y="5357826"/>
          <a:ext cx="698500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92" name="Формула" r:id="rId19" imgW="203040" imgH="253800" progId="Equation.3">
                  <p:embed/>
                </p:oleObj>
              </mc:Choice>
              <mc:Fallback>
                <p:oleObj name="Формула" r:id="rId19" imgW="203040" imgH="25380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2396" y="5357826"/>
                        <a:ext cx="698500" cy="879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0"/>
            <a:ext cx="5000628" cy="92867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Вычислите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732" name="Object 12"/>
          <p:cNvGraphicFramePr>
            <a:graphicFrameLocks noChangeAspect="1"/>
          </p:cNvGraphicFramePr>
          <p:nvPr/>
        </p:nvGraphicFramePr>
        <p:xfrm>
          <a:off x="0" y="785794"/>
          <a:ext cx="3857620" cy="2078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8" name="Формула" r:id="rId3" imgW="761760" imgH="406080" progId="Equation.3">
                  <p:embed/>
                </p:oleObj>
              </mc:Choice>
              <mc:Fallback>
                <p:oleObj name="Формула" r:id="rId3" imgW="761760" imgH="40608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85794"/>
                        <a:ext cx="3857620" cy="20784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2"/>
          <p:cNvGraphicFramePr>
            <a:graphicFrameLocks noChangeAspect="1"/>
          </p:cNvGraphicFramePr>
          <p:nvPr/>
        </p:nvGraphicFramePr>
        <p:xfrm>
          <a:off x="3786182" y="1500174"/>
          <a:ext cx="1157287" cy="909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9" name="Формула" r:id="rId5" imgW="228600" imgH="177480" progId="Equation.3">
                  <p:embed/>
                </p:oleObj>
              </mc:Choice>
              <mc:Fallback>
                <p:oleObj name="Формула" r:id="rId5" imgW="228600" imgH="1774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2" y="1500174"/>
                        <a:ext cx="1157287" cy="909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2"/>
          <p:cNvGraphicFramePr>
            <a:graphicFrameLocks noChangeAspect="1"/>
          </p:cNvGraphicFramePr>
          <p:nvPr/>
        </p:nvGraphicFramePr>
        <p:xfrm>
          <a:off x="7143768" y="1571612"/>
          <a:ext cx="642937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0" name="Формула" r:id="rId7" imgW="126720" imgH="164880" progId="Equation.3">
                  <p:embed/>
                </p:oleObj>
              </mc:Choice>
              <mc:Fallback>
                <p:oleObj name="Формула" r:id="rId7" imgW="126720" imgH="16488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8" y="1571612"/>
                        <a:ext cx="642937" cy="844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2"/>
          <p:cNvGraphicFramePr>
            <a:graphicFrameLocks noChangeAspect="1"/>
          </p:cNvGraphicFramePr>
          <p:nvPr/>
        </p:nvGraphicFramePr>
        <p:xfrm>
          <a:off x="0" y="3786190"/>
          <a:ext cx="4114801" cy="1169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1" name="Формула" r:id="rId9" imgW="812520" imgH="228600" progId="Equation.3">
                  <p:embed/>
                </p:oleObj>
              </mc:Choice>
              <mc:Fallback>
                <p:oleObj name="Формула" r:id="rId9" imgW="812520" imgH="22860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786190"/>
                        <a:ext cx="4114801" cy="1169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2"/>
          <p:cNvGraphicFramePr>
            <a:graphicFrameLocks noChangeAspect="1"/>
          </p:cNvGraphicFramePr>
          <p:nvPr/>
        </p:nvGraphicFramePr>
        <p:xfrm>
          <a:off x="4143372" y="3500438"/>
          <a:ext cx="3271833" cy="17069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2" name="Формула" r:id="rId11" imgW="787320" imgH="406080" progId="Equation.3">
                  <p:embed/>
                </p:oleObj>
              </mc:Choice>
              <mc:Fallback>
                <p:oleObj name="Формула" r:id="rId11" imgW="787320" imgH="40608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3500438"/>
                        <a:ext cx="3271833" cy="17069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12"/>
          <p:cNvGraphicFramePr>
            <a:graphicFrameLocks noChangeAspect="1"/>
          </p:cNvGraphicFramePr>
          <p:nvPr/>
        </p:nvGraphicFramePr>
        <p:xfrm>
          <a:off x="0" y="5151438"/>
          <a:ext cx="3535363" cy="170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3" name="Формула" r:id="rId13" imgW="850680" imgH="406080" progId="Equation.3">
                  <p:embed/>
                </p:oleObj>
              </mc:Choice>
              <mc:Fallback>
                <p:oleObj name="Формула" r:id="rId13" imgW="850680" imgH="40608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151438"/>
                        <a:ext cx="3535363" cy="1706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12"/>
          <p:cNvGraphicFramePr>
            <a:graphicFrameLocks noChangeAspect="1"/>
          </p:cNvGraphicFramePr>
          <p:nvPr/>
        </p:nvGraphicFramePr>
        <p:xfrm>
          <a:off x="3571868" y="5572140"/>
          <a:ext cx="2532062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4" name="Формула" r:id="rId15" imgW="609480" imgH="215640" progId="Equation.3">
                  <p:embed/>
                </p:oleObj>
              </mc:Choice>
              <mc:Fallback>
                <p:oleObj name="Формула" r:id="rId15" imgW="609480" imgH="21564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68" y="5572140"/>
                        <a:ext cx="2532062" cy="906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12"/>
          <p:cNvGraphicFramePr>
            <a:graphicFrameLocks noChangeAspect="1"/>
          </p:cNvGraphicFramePr>
          <p:nvPr/>
        </p:nvGraphicFramePr>
        <p:xfrm>
          <a:off x="6000760" y="5715016"/>
          <a:ext cx="1001712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5" name="Формула" r:id="rId17" imgW="241200" imgH="164880" progId="Equation.3">
                  <p:embed/>
                </p:oleObj>
              </mc:Choice>
              <mc:Fallback>
                <p:oleObj name="Формула" r:id="rId17" imgW="241200" imgH="16488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0760" y="5715016"/>
                        <a:ext cx="1001712" cy="69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4929190" y="1500174"/>
          <a:ext cx="2185987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6" name="Формула" r:id="rId19" imgW="431640" imgH="215640" progId="Equation.3">
                  <p:embed/>
                </p:oleObj>
              </mc:Choice>
              <mc:Fallback>
                <p:oleObj name="Формула" r:id="rId19" imgW="431640" imgH="21564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1500174"/>
                        <a:ext cx="2185987" cy="1104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786842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C00000"/>
                </a:solidFill>
              </a:rPr>
              <a:t>Особые  логарифмы</a:t>
            </a:r>
            <a:endParaRPr lang="ru-RU" sz="6000" dirty="0">
              <a:solidFill>
                <a:srgbClr val="C0000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02173"/>
              </p:ext>
            </p:extLst>
          </p:nvPr>
        </p:nvGraphicFramePr>
        <p:xfrm>
          <a:off x="-36512" y="1643050"/>
          <a:ext cx="9180512" cy="5000636"/>
        </p:xfrm>
        <a:graphic>
          <a:graphicData uri="http://schemas.openxmlformats.org/drawingml/2006/table">
            <a:tbl>
              <a:tblPr/>
              <a:tblGrid>
                <a:gridCol w="4679950"/>
                <a:gridCol w="2318471"/>
                <a:gridCol w="2182091"/>
              </a:tblGrid>
              <a:tr h="2500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Десятичные </a:t>
                      </a:r>
                      <a:r>
                        <a:rPr lang="ru-RU" sz="3200" b="0" dirty="0" smtClean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логарифмы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0" dirty="0" smtClean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3200" b="0" dirty="0" smtClean="0">
                          <a:latin typeface="+mn-lt"/>
                          <a:ea typeface="Calibri"/>
                          <a:cs typeface="Times New Roman"/>
                        </a:rPr>
                        <a:t>(по </a:t>
                      </a:r>
                      <a:r>
                        <a:rPr lang="ru-RU" sz="3200" b="0" dirty="0">
                          <a:latin typeface="+mn-lt"/>
                          <a:ea typeface="Calibri"/>
                          <a:cs typeface="Times New Roman"/>
                        </a:rPr>
                        <a:t>основанию </a:t>
                      </a:r>
                      <a:r>
                        <a:rPr lang="ru-RU" sz="3200" b="0" dirty="0">
                          <a:solidFill>
                            <a:srgbClr val="0070C0"/>
                          </a:solidFill>
                          <a:latin typeface="+mn-lt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ru-RU" sz="3200" b="0" dirty="0">
                          <a:latin typeface="+mn-lt"/>
                          <a:ea typeface="Calibri"/>
                          <a:cs typeface="Times New Roman"/>
                        </a:rPr>
                        <a:t>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8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8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00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Натуральные логарифмы </a:t>
                      </a:r>
                      <a:endParaRPr lang="ru-RU" sz="3200" b="0" dirty="0" smtClean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0" dirty="0" smtClean="0">
                          <a:latin typeface="+mn-lt"/>
                          <a:ea typeface="Calibri"/>
                          <a:cs typeface="Times New Roman"/>
                        </a:rPr>
                        <a:t>(по </a:t>
                      </a:r>
                      <a:r>
                        <a:rPr lang="ru-RU" sz="3200" b="0" dirty="0">
                          <a:latin typeface="+mn-lt"/>
                          <a:ea typeface="Calibri"/>
                          <a:cs typeface="Times New Roman"/>
                        </a:rPr>
                        <a:t>основанию </a:t>
                      </a:r>
                      <a:r>
                        <a:rPr lang="ru-RU" sz="3200" b="0" i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</a:t>
                      </a:r>
                      <a:r>
                        <a:rPr lang="ru-RU" sz="3200" b="0" dirty="0">
                          <a:latin typeface="+mn-lt"/>
                          <a:ea typeface="Calibri"/>
                          <a:cs typeface="Times New Roman"/>
                        </a:rPr>
                        <a:t>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8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8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Object 8"/>
          <p:cNvGraphicFramePr>
            <a:graphicFrameLocks noChangeAspect="1"/>
          </p:cNvGraphicFramePr>
          <p:nvPr/>
        </p:nvGraphicFramePr>
        <p:xfrm>
          <a:off x="4768850" y="2143116"/>
          <a:ext cx="4375150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" name="Формула" r:id="rId3" imgW="825480" imgH="228600" progId="Equation.3">
                  <p:embed/>
                </p:oleObj>
              </mc:Choice>
              <mc:Fallback>
                <p:oleObj name="Формула" r:id="rId3" imgW="82548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8850" y="2143116"/>
                        <a:ext cx="4375150" cy="1077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4903787" y="4714884"/>
          <a:ext cx="4240213" cy="1077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Формула" r:id="rId5" imgW="799920" imgH="228600" progId="Equation.3">
                  <p:embed/>
                </p:oleObj>
              </mc:Choice>
              <mc:Fallback>
                <p:oleObj name="Формула" r:id="rId5" imgW="799920" imgH="22860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3787" y="4714884"/>
                        <a:ext cx="4240213" cy="1077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188640"/>
            <a:ext cx="2357422" cy="92867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Пример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2530" name="Object 4"/>
          <p:cNvGraphicFramePr>
            <a:graphicFrameLocks noChangeAspect="1"/>
          </p:cNvGraphicFramePr>
          <p:nvPr/>
        </p:nvGraphicFramePr>
        <p:xfrm>
          <a:off x="214282" y="1285860"/>
          <a:ext cx="2468400" cy="857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70" name="Формула" r:id="rId3" imgW="520560" imgH="203040" progId="Equation.3">
                  <p:embed/>
                </p:oleObj>
              </mc:Choice>
              <mc:Fallback>
                <p:oleObj name="Формула" r:id="rId3" imgW="52056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1285860"/>
                        <a:ext cx="2468400" cy="8572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6427623"/>
              </p:ext>
            </p:extLst>
          </p:nvPr>
        </p:nvGraphicFramePr>
        <p:xfrm>
          <a:off x="2699792" y="1196752"/>
          <a:ext cx="3973512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71" name="Формула" r:id="rId5" imgW="838080" imgH="215640" progId="Equation.3">
                  <p:embed/>
                </p:oleObj>
              </mc:Choice>
              <mc:Fallback>
                <p:oleObj name="Формула" r:id="rId5" imgW="83808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1196752"/>
                        <a:ext cx="3973512" cy="91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214282" y="2357438"/>
          <a:ext cx="2106613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72" name="Формула" r:id="rId7" imgW="444240" imgH="203040" progId="Equation.3">
                  <p:embed/>
                </p:oleObj>
              </mc:Choice>
              <mc:Fallback>
                <p:oleObj name="Формула" r:id="rId7" imgW="44424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2357438"/>
                        <a:ext cx="2106613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7573775"/>
              </p:ext>
            </p:extLst>
          </p:nvPr>
        </p:nvGraphicFramePr>
        <p:xfrm>
          <a:off x="2339752" y="2204864"/>
          <a:ext cx="3549650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73" name="Формула" r:id="rId9" imgW="749160" imgH="215640" progId="Equation.3">
                  <p:embed/>
                </p:oleObj>
              </mc:Choice>
              <mc:Fallback>
                <p:oleObj name="Формула" r:id="rId9" imgW="749160" imgH="215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2204864"/>
                        <a:ext cx="3549650" cy="91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285720" y="3500438"/>
          <a:ext cx="168592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74" name="Формула" r:id="rId11" imgW="355320" imgH="203040" progId="Equation.3">
                  <p:embed/>
                </p:oleObj>
              </mc:Choice>
              <mc:Fallback>
                <p:oleObj name="Формула" r:id="rId11" imgW="35532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3500438"/>
                        <a:ext cx="1685925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3592071"/>
              </p:ext>
            </p:extLst>
          </p:nvPr>
        </p:nvGraphicFramePr>
        <p:xfrm>
          <a:off x="2051720" y="3429000"/>
          <a:ext cx="3128962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75" name="Формула" r:id="rId13" imgW="660240" imgH="215640" progId="Equation.3">
                  <p:embed/>
                </p:oleObj>
              </mc:Choice>
              <mc:Fallback>
                <p:oleObj name="Формула" r:id="rId13" imgW="660240" imgH="2156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3429000"/>
                        <a:ext cx="3128962" cy="91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271448" y="4643438"/>
          <a:ext cx="222885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76" name="Формула" r:id="rId15" imgW="469800" imgH="203040" progId="Equation.3">
                  <p:embed/>
                </p:oleObj>
              </mc:Choice>
              <mc:Fallback>
                <p:oleObj name="Формула" r:id="rId15" imgW="469800" imgH="2030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48" y="4643438"/>
                        <a:ext cx="2228850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7660504"/>
              </p:ext>
            </p:extLst>
          </p:nvPr>
        </p:nvGraphicFramePr>
        <p:xfrm>
          <a:off x="2483768" y="4581128"/>
          <a:ext cx="4511675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77" name="Формула" r:id="rId17" imgW="952200" imgH="215640" progId="Equation.3">
                  <p:embed/>
                </p:oleObj>
              </mc:Choice>
              <mc:Fallback>
                <p:oleObj name="Формула" r:id="rId17" imgW="952200" imgH="2156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4581128"/>
                        <a:ext cx="4511675" cy="91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4"/>
          <p:cNvGraphicFramePr>
            <a:graphicFrameLocks noChangeAspect="1"/>
          </p:cNvGraphicFramePr>
          <p:nvPr/>
        </p:nvGraphicFramePr>
        <p:xfrm>
          <a:off x="265108" y="5715000"/>
          <a:ext cx="3735388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78" name="Формула" r:id="rId19" imgW="787320" imgH="203040" progId="Equation.3">
                  <p:embed/>
                </p:oleObj>
              </mc:Choice>
              <mc:Fallback>
                <p:oleObj name="Формула" r:id="rId19" imgW="787320" imgH="2030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108" y="5715000"/>
                        <a:ext cx="3735388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954905"/>
              </p:ext>
            </p:extLst>
          </p:nvPr>
        </p:nvGraphicFramePr>
        <p:xfrm>
          <a:off x="4067944" y="5805264"/>
          <a:ext cx="4389437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79" name="Формула" r:id="rId21" imgW="1282680" imgH="215640" progId="Equation.3">
                  <p:embed/>
                </p:oleObj>
              </mc:Choice>
              <mc:Fallback>
                <p:oleObj name="Формула" r:id="rId21" imgW="1282680" imgH="2156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5805264"/>
                        <a:ext cx="4389437" cy="65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Прямоугольник 6"/>
          <p:cNvSpPr>
            <a:spLocks noChangeArrowheads="1"/>
          </p:cNvSpPr>
          <p:nvPr/>
        </p:nvSpPr>
        <p:spPr bwMode="auto">
          <a:xfrm>
            <a:off x="1043608" y="620688"/>
            <a:ext cx="670401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Свойства десятичных логарифмов:</a:t>
            </a:r>
          </a:p>
        </p:txBody>
      </p:sp>
      <p:graphicFrame>
        <p:nvGraphicFramePr>
          <p:cNvPr id="1025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1573930"/>
              </p:ext>
            </p:extLst>
          </p:nvPr>
        </p:nvGraphicFramePr>
        <p:xfrm>
          <a:off x="899592" y="1628800"/>
          <a:ext cx="1938338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58" name="Формула" r:id="rId3" imgW="622080" imgH="228600" progId="Equation.3">
                  <p:embed/>
                </p:oleObj>
              </mc:Choice>
              <mc:Fallback>
                <p:oleObj name="Формула" r:id="rId3" imgW="6220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1628800"/>
                        <a:ext cx="1938338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2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2918987"/>
              </p:ext>
            </p:extLst>
          </p:nvPr>
        </p:nvGraphicFramePr>
        <p:xfrm>
          <a:off x="827584" y="3212976"/>
          <a:ext cx="2378075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59" name="Формула" r:id="rId5" imgW="838200" imgH="228600" progId="Equation.3">
                  <p:embed/>
                </p:oleObj>
              </mc:Choice>
              <mc:Fallback>
                <p:oleObj name="Формула" r:id="rId5" imgW="838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3212976"/>
                        <a:ext cx="2378075" cy="739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5806732"/>
              </p:ext>
            </p:extLst>
          </p:nvPr>
        </p:nvGraphicFramePr>
        <p:xfrm>
          <a:off x="4932040" y="1988840"/>
          <a:ext cx="3457575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0" name="Формула" r:id="rId7" imgW="1117600" imgH="228600" progId="Equation.3">
                  <p:embed/>
                </p:oleObj>
              </mc:Choice>
              <mc:Fallback>
                <p:oleObj name="Формула" r:id="rId7" imgW="1117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1988840"/>
                        <a:ext cx="3457575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6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6591780"/>
              </p:ext>
            </p:extLst>
          </p:nvPr>
        </p:nvGraphicFramePr>
        <p:xfrm>
          <a:off x="4788024" y="3429000"/>
          <a:ext cx="3455987" cy="126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1" name="Формула" r:id="rId9" imgW="990170" imgH="393529" progId="Equation.3">
                  <p:embed/>
                </p:oleObj>
              </mc:Choice>
              <mc:Fallback>
                <p:oleObj name="Формула" r:id="rId9" imgW="99017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3429000"/>
                        <a:ext cx="3455987" cy="1263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99248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0"/>
            <a:ext cx="2357422" cy="92867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2530" name="Object 4"/>
          <p:cNvGraphicFramePr>
            <a:graphicFrameLocks noChangeAspect="1"/>
          </p:cNvGraphicFramePr>
          <p:nvPr/>
        </p:nvGraphicFramePr>
        <p:xfrm>
          <a:off x="214282" y="911222"/>
          <a:ext cx="18669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32" name="Формула" r:id="rId3" imgW="393480" imgH="177480" progId="Equation.3">
                  <p:embed/>
                </p:oleObj>
              </mc:Choice>
              <mc:Fallback>
                <p:oleObj name="Формула" r:id="rId3" imgW="393480" imgH="177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911222"/>
                        <a:ext cx="1866900" cy="749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1752732"/>
              </p:ext>
            </p:extLst>
          </p:nvPr>
        </p:nvGraphicFramePr>
        <p:xfrm>
          <a:off x="2123728" y="908720"/>
          <a:ext cx="3049116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33" name="Формула" r:id="rId5" imgW="609480" imgH="228600" progId="Equation.3">
                  <p:embed/>
                </p:oleObj>
              </mc:Choice>
              <mc:Fallback>
                <p:oleObj name="Формула" r:id="rId5" imgW="60948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908720"/>
                        <a:ext cx="3049116" cy="965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4"/>
          <p:cNvGraphicFramePr>
            <a:graphicFrameLocks noChangeAspect="1"/>
          </p:cNvGraphicFramePr>
          <p:nvPr/>
        </p:nvGraphicFramePr>
        <p:xfrm>
          <a:off x="271462" y="2071678"/>
          <a:ext cx="2168525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34" name="Формула" r:id="rId7" imgW="457200" imgH="203040" progId="Equation.3">
                  <p:embed/>
                </p:oleObj>
              </mc:Choice>
              <mc:Fallback>
                <p:oleObj name="Формула" r:id="rId7" imgW="457200" imgH="20304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2" y="2071678"/>
                        <a:ext cx="2168525" cy="855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6962283"/>
              </p:ext>
            </p:extLst>
          </p:nvPr>
        </p:nvGraphicFramePr>
        <p:xfrm>
          <a:off x="2411760" y="2132856"/>
          <a:ext cx="3190875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35" name="Формула" r:id="rId9" imgW="672840" imgH="215640" progId="Equation.3">
                  <p:embed/>
                </p:oleObj>
              </mc:Choice>
              <mc:Fallback>
                <p:oleObj name="Формула" r:id="rId9" imgW="672840" imgH="21564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2132856"/>
                        <a:ext cx="3190875" cy="91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4"/>
          <p:cNvGraphicFramePr>
            <a:graphicFrameLocks noChangeAspect="1"/>
          </p:cNvGraphicFramePr>
          <p:nvPr/>
        </p:nvGraphicFramePr>
        <p:xfrm>
          <a:off x="227013" y="2859085"/>
          <a:ext cx="1985962" cy="171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36" name="Формула" r:id="rId11" imgW="419040" imgH="406080" progId="Equation.3">
                  <p:embed/>
                </p:oleObj>
              </mc:Choice>
              <mc:Fallback>
                <p:oleObj name="Формула" r:id="rId11" imgW="419040" imgH="40608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013" y="2859085"/>
                        <a:ext cx="1985962" cy="1712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5644039"/>
              </p:ext>
            </p:extLst>
          </p:nvPr>
        </p:nvGraphicFramePr>
        <p:xfrm>
          <a:off x="2123728" y="2924944"/>
          <a:ext cx="3854450" cy="166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37" name="Формула" r:id="rId13" imgW="812520" imgH="393480" progId="Equation.3">
                  <p:embed/>
                </p:oleObj>
              </mc:Choice>
              <mc:Fallback>
                <p:oleObj name="Формула" r:id="rId13" imgW="812520" imgH="39348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2924944"/>
                        <a:ext cx="3854450" cy="1662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0" name="Object 8"/>
          <p:cNvGraphicFramePr>
            <a:graphicFrameLocks noChangeAspect="1"/>
          </p:cNvGraphicFramePr>
          <p:nvPr/>
        </p:nvGraphicFramePr>
        <p:xfrm>
          <a:off x="357158" y="4643446"/>
          <a:ext cx="2759075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38" name="Формула" r:id="rId15" imgW="520560" imgH="228600" progId="Equation.3">
                  <p:embed/>
                </p:oleObj>
              </mc:Choice>
              <mc:Fallback>
                <p:oleObj name="Формула" r:id="rId15" imgW="52056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643446"/>
                        <a:ext cx="2759075" cy="1077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8"/>
          <p:cNvGraphicFramePr>
            <a:graphicFrameLocks noChangeAspect="1"/>
          </p:cNvGraphicFramePr>
          <p:nvPr/>
        </p:nvGraphicFramePr>
        <p:xfrm>
          <a:off x="3071802" y="4714884"/>
          <a:ext cx="46990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39" name="Формула" r:id="rId17" imgW="88560" imgH="164880" progId="Equation.3">
                  <p:embed/>
                </p:oleObj>
              </mc:Choice>
              <mc:Fallback>
                <p:oleObj name="Формула" r:id="rId17" imgW="88560" imgH="16488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02" y="4714884"/>
                        <a:ext cx="469900" cy="777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8"/>
          <p:cNvGraphicFramePr>
            <a:graphicFrameLocks noChangeAspect="1"/>
          </p:cNvGraphicFramePr>
          <p:nvPr/>
        </p:nvGraphicFramePr>
        <p:xfrm>
          <a:off x="320675" y="5781675"/>
          <a:ext cx="2690813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40" name="Формула" r:id="rId19" imgW="507960" imgH="228600" progId="Equation.3">
                  <p:embed/>
                </p:oleObj>
              </mc:Choice>
              <mc:Fallback>
                <p:oleObj name="Формула" r:id="rId19" imgW="507960" imgH="22860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675" y="5781675"/>
                        <a:ext cx="2690813" cy="1076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8"/>
          <p:cNvGraphicFramePr>
            <a:graphicFrameLocks noChangeAspect="1"/>
          </p:cNvGraphicFramePr>
          <p:nvPr/>
        </p:nvGraphicFramePr>
        <p:xfrm>
          <a:off x="3143240" y="5679811"/>
          <a:ext cx="495308" cy="11781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41" name="Формула" r:id="rId21" imgW="152280" imgH="406080" progId="Equation.3">
                  <p:embed/>
                </p:oleObj>
              </mc:Choice>
              <mc:Fallback>
                <p:oleObj name="Формула" r:id="rId21" imgW="152280" imgH="406080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5679811"/>
                        <a:ext cx="495308" cy="117818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8"/>
          <p:cNvGraphicFramePr>
            <a:graphicFrameLocks noChangeAspect="1"/>
          </p:cNvGraphicFramePr>
          <p:nvPr/>
        </p:nvGraphicFramePr>
        <p:xfrm>
          <a:off x="5286380" y="5781675"/>
          <a:ext cx="2690813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42" name="Формула" r:id="rId23" imgW="507960" imgH="228600" progId="Equation.3">
                  <p:embed/>
                </p:oleObj>
              </mc:Choice>
              <mc:Fallback>
                <p:oleObj name="Формула" r:id="rId23" imgW="507960" imgH="228600" progId="Equation.3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80" y="5781675"/>
                        <a:ext cx="2690813" cy="1076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8"/>
          <p:cNvGraphicFramePr>
            <a:graphicFrameLocks noChangeAspect="1"/>
          </p:cNvGraphicFramePr>
          <p:nvPr/>
        </p:nvGraphicFramePr>
        <p:xfrm>
          <a:off x="7950200" y="5680075"/>
          <a:ext cx="454025" cy="11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43" name="Формула" r:id="rId25" imgW="139680" imgH="406080" progId="Equation.3">
                  <p:embed/>
                </p:oleObj>
              </mc:Choice>
              <mc:Fallback>
                <p:oleObj name="Формула" r:id="rId25" imgW="139680" imgH="406080" progId="Equation.3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0200" y="5680075"/>
                        <a:ext cx="454025" cy="1177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46"/>
          <p:cNvGrpSpPr>
            <a:grpSpLocks/>
          </p:cNvGrpSpPr>
          <p:nvPr/>
        </p:nvGrpSpPr>
        <p:grpSpPr bwMode="auto">
          <a:xfrm>
            <a:off x="611188" y="404813"/>
            <a:ext cx="8605837" cy="5759451"/>
            <a:chOff x="385" y="255"/>
            <a:chExt cx="5421" cy="3628"/>
          </a:xfrm>
        </p:grpSpPr>
        <p:sp>
          <p:nvSpPr>
            <p:cNvPr id="38916" name="Text Box 4"/>
            <p:cNvSpPr txBox="1">
              <a:spLocks noChangeArrowheads="1"/>
            </p:cNvSpPr>
            <p:nvPr/>
          </p:nvSpPr>
          <p:spPr bwMode="auto">
            <a:xfrm>
              <a:off x="385" y="255"/>
              <a:ext cx="542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3600" b="1" dirty="0">
                  <a:solidFill>
                    <a:srgbClr val="000000"/>
                  </a:solidFill>
                  <a:latin typeface="Times New Roman" pitchFamily="18" charset="0"/>
                </a:rPr>
                <a:t>Вычислите устно значения логарифмов:</a:t>
              </a:r>
            </a:p>
          </p:txBody>
        </p:sp>
        <p:graphicFrame>
          <p:nvGraphicFramePr>
            <p:cNvPr id="3076" name="Object 126"/>
            <p:cNvGraphicFramePr>
              <a:graphicFrameLocks noChangeAspect="1"/>
            </p:cNvGraphicFramePr>
            <p:nvPr/>
          </p:nvGraphicFramePr>
          <p:xfrm>
            <a:off x="521" y="754"/>
            <a:ext cx="623" cy="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786" name="Формула" r:id="rId3" imgW="393529" imgH="228501" progId="Equation.3">
                    <p:embed/>
                  </p:oleObj>
                </mc:Choice>
                <mc:Fallback>
                  <p:oleObj name="Формула" r:id="rId3" imgW="393529" imgH="22850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1" y="754"/>
                          <a:ext cx="623" cy="362"/>
                        </a:xfrm>
                        <a:prstGeom prst="rect">
                          <a:avLst/>
                        </a:prstGeom>
                        <a:solidFill>
                          <a:srgbClr val="FFFF99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7" name="Object 127"/>
            <p:cNvGraphicFramePr>
              <a:graphicFrameLocks noChangeAspect="1"/>
            </p:cNvGraphicFramePr>
            <p:nvPr/>
          </p:nvGraphicFramePr>
          <p:xfrm>
            <a:off x="501" y="1258"/>
            <a:ext cx="663" cy="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787" name="Формула" r:id="rId5" imgW="418918" imgH="393529" progId="Equation.3">
                    <p:embed/>
                  </p:oleObj>
                </mc:Choice>
                <mc:Fallback>
                  <p:oleObj name="Формула" r:id="rId5" imgW="418918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1" y="1258"/>
                          <a:ext cx="663" cy="624"/>
                        </a:xfrm>
                        <a:prstGeom prst="rect">
                          <a:avLst/>
                        </a:prstGeom>
                        <a:solidFill>
                          <a:srgbClr val="FFFF99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8" name="Object 128"/>
            <p:cNvGraphicFramePr>
              <a:graphicFrameLocks noChangeAspect="1"/>
            </p:cNvGraphicFramePr>
            <p:nvPr/>
          </p:nvGraphicFramePr>
          <p:xfrm>
            <a:off x="476" y="2069"/>
            <a:ext cx="744" cy="3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788" name="Формула" r:id="rId7" imgW="469696" imgH="215806" progId="Equation.3">
                    <p:embed/>
                  </p:oleObj>
                </mc:Choice>
                <mc:Fallback>
                  <p:oleObj name="Формула" r:id="rId7" imgW="469696" imgH="21580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" y="2069"/>
                          <a:ext cx="744" cy="342"/>
                        </a:xfrm>
                        <a:prstGeom prst="rect">
                          <a:avLst/>
                        </a:prstGeom>
                        <a:solidFill>
                          <a:srgbClr val="FFFF99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9" name="Object 129"/>
            <p:cNvGraphicFramePr>
              <a:graphicFrameLocks noChangeAspect="1"/>
            </p:cNvGraphicFramePr>
            <p:nvPr/>
          </p:nvGraphicFramePr>
          <p:xfrm>
            <a:off x="431" y="2659"/>
            <a:ext cx="784" cy="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789" name="Формула" r:id="rId9" imgW="495085" imgH="393529" progId="Equation.3">
                    <p:embed/>
                  </p:oleObj>
                </mc:Choice>
                <mc:Fallback>
                  <p:oleObj name="Формула" r:id="rId9" imgW="495085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" y="2659"/>
                          <a:ext cx="784" cy="624"/>
                        </a:xfrm>
                        <a:prstGeom prst="rect">
                          <a:avLst/>
                        </a:prstGeom>
                        <a:solidFill>
                          <a:srgbClr val="FFFF99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80" name="Object 130"/>
            <p:cNvGraphicFramePr>
              <a:graphicFrameLocks noChangeAspect="1"/>
            </p:cNvGraphicFramePr>
            <p:nvPr/>
          </p:nvGraphicFramePr>
          <p:xfrm>
            <a:off x="1610" y="2069"/>
            <a:ext cx="623" cy="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790" name="Формула" r:id="rId11" imgW="393529" imgH="228501" progId="Equation.3">
                    <p:embed/>
                  </p:oleObj>
                </mc:Choice>
                <mc:Fallback>
                  <p:oleObj name="Формула" r:id="rId11" imgW="393529" imgH="22850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10" y="2069"/>
                          <a:ext cx="623" cy="362"/>
                        </a:xfrm>
                        <a:prstGeom prst="rect">
                          <a:avLst/>
                        </a:prstGeom>
                        <a:solidFill>
                          <a:srgbClr val="00FF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81" name="Object 131"/>
            <p:cNvGraphicFramePr>
              <a:graphicFrameLocks noChangeAspect="1"/>
            </p:cNvGraphicFramePr>
            <p:nvPr/>
          </p:nvGraphicFramePr>
          <p:xfrm>
            <a:off x="521" y="3521"/>
            <a:ext cx="603" cy="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791" name="Формула" r:id="rId13" imgW="381000" imgH="228600" progId="Equation.3">
                    <p:embed/>
                  </p:oleObj>
                </mc:Choice>
                <mc:Fallback>
                  <p:oleObj name="Формула" r:id="rId13" imgW="3810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1" y="3521"/>
                          <a:ext cx="603" cy="362"/>
                        </a:xfrm>
                        <a:prstGeom prst="rect">
                          <a:avLst/>
                        </a:prstGeom>
                        <a:solidFill>
                          <a:srgbClr val="FFFF99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82" name="Object 132"/>
            <p:cNvGraphicFramePr>
              <a:graphicFrameLocks noChangeAspect="1"/>
            </p:cNvGraphicFramePr>
            <p:nvPr/>
          </p:nvGraphicFramePr>
          <p:xfrm>
            <a:off x="1610" y="709"/>
            <a:ext cx="704" cy="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792" name="Формула" r:id="rId15" imgW="444307" imgH="228501" progId="Equation.3">
                    <p:embed/>
                  </p:oleObj>
                </mc:Choice>
                <mc:Fallback>
                  <p:oleObj name="Формула" r:id="rId15" imgW="444307" imgH="22850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10" y="709"/>
                          <a:ext cx="704" cy="362"/>
                        </a:xfrm>
                        <a:prstGeom prst="rect">
                          <a:avLst/>
                        </a:prstGeom>
                        <a:solidFill>
                          <a:srgbClr val="00FF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83" name="Object 133"/>
            <p:cNvGraphicFramePr>
              <a:graphicFrameLocks noChangeAspect="1"/>
            </p:cNvGraphicFramePr>
            <p:nvPr/>
          </p:nvGraphicFramePr>
          <p:xfrm>
            <a:off x="1610" y="1253"/>
            <a:ext cx="663" cy="6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793" name="Формула" r:id="rId17" imgW="418918" imgH="393529" progId="Equation.3">
                    <p:embed/>
                  </p:oleObj>
                </mc:Choice>
                <mc:Fallback>
                  <p:oleObj name="Формула" r:id="rId17" imgW="418918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10" y="1253"/>
                          <a:ext cx="663" cy="623"/>
                        </a:xfrm>
                        <a:prstGeom prst="rect">
                          <a:avLst/>
                        </a:prstGeom>
                        <a:solidFill>
                          <a:srgbClr val="00FF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84" name="Object 134"/>
            <p:cNvGraphicFramePr>
              <a:graphicFrameLocks noChangeAspect="1"/>
            </p:cNvGraphicFramePr>
            <p:nvPr/>
          </p:nvGraphicFramePr>
          <p:xfrm>
            <a:off x="2880" y="1389"/>
            <a:ext cx="703" cy="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794" name="Формула" r:id="rId19" imgW="444307" imgH="228501" progId="Equation.3">
                    <p:embed/>
                  </p:oleObj>
                </mc:Choice>
                <mc:Fallback>
                  <p:oleObj name="Формула" r:id="rId19" imgW="444307" imgH="22850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1389"/>
                          <a:ext cx="703" cy="362"/>
                        </a:xfrm>
                        <a:prstGeom prst="rect">
                          <a:avLst/>
                        </a:prstGeom>
                        <a:solidFill>
                          <a:srgbClr val="FF99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85" name="Object 135"/>
            <p:cNvGraphicFramePr>
              <a:graphicFrameLocks noChangeAspect="1"/>
            </p:cNvGraphicFramePr>
            <p:nvPr/>
          </p:nvGraphicFramePr>
          <p:xfrm>
            <a:off x="1610" y="2750"/>
            <a:ext cx="684" cy="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795" name="Формула" r:id="rId21" imgW="431613" imgH="228501" progId="Equation.3">
                    <p:embed/>
                  </p:oleObj>
                </mc:Choice>
                <mc:Fallback>
                  <p:oleObj name="Формула" r:id="rId21" imgW="431613" imgH="22850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10" y="2750"/>
                          <a:ext cx="684" cy="362"/>
                        </a:xfrm>
                        <a:prstGeom prst="rect">
                          <a:avLst/>
                        </a:prstGeom>
                        <a:solidFill>
                          <a:srgbClr val="00FF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86" name="Object 136"/>
            <p:cNvGraphicFramePr>
              <a:graphicFrameLocks noChangeAspect="1"/>
            </p:cNvGraphicFramePr>
            <p:nvPr/>
          </p:nvGraphicFramePr>
          <p:xfrm>
            <a:off x="1565" y="3475"/>
            <a:ext cx="824" cy="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796" name="Формула" r:id="rId23" imgW="520700" imgH="228600" progId="Equation.3">
                    <p:embed/>
                  </p:oleObj>
                </mc:Choice>
                <mc:Fallback>
                  <p:oleObj name="Формула" r:id="rId23" imgW="5207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5" y="3475"/>
                          <a:ext cx="824" cy="362"/>
                        </a:xfrm>
                        <a:prstGeom prst="rect">
                          <a:avLst/>
                        </a:prstGeom>
                        <a:solidFill>
                          <a:srgbClr val="00FF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87" name="Object 137"/>
            <p:cNvGraphicFramePr>
              <a:graphicFrameLocks noChangeAspect="1"/>
            </p:cNvGraphicFramePr>
            <p:nvPr/>
          </p:nvGraphicFramePr>
          <p:xfrm>
            <a:off x="2789" y="709"/>
            <a:ext cx="884" cy="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797" name="Формула" r:id="rId25" imgW="558800" imgH="228600" progId="Equation.3">
                    <p:embed/>
                  </p:oleObj>
                </mc:Choice>
                <mc:Fallback>
                  <p:oleObj name="Формула" r:id="rId25" imgW="5588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9" y="709"/>
                          <a:ext cx="884" cy="362"/>
                        </a:xfrm>
                        <a:prstGeom prst="rect">
                          <a:avLst/>
                        </a:prstGeom>
                        <a:solidFill>
                          <a:srgbClr val="FF99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88" name="Object 138"/>
            <p:cNvGraphicFramePr>
              <a:graphicFrameLocks noChangeAspect="1"/>
            </p:cNvGraphicFramePr>
            <p:nvPr/>
          </p:nvGraphicFramePr>
          <p:xfrm>
            <a:off x="2770" y="2115"/>
            <a:ext cx="924" cy="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798" name="Формула" r:id="rId27" imgW="583947" imgH="228501" progId="Equation.3">
                    <p:embed/>
                  </p:oleObj>
                </mc:Choice>
                <mc:Fallback>
                  <p:oleObj name="Формула" r:id="rId27" imgW="583947" imgH="22850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0" y="2115"/>
                          <a:ext cx="924" cy="362"/>
                        </a:xfrm>
                        <a:prstGeom prst="rect">
                          <a:avLst/>
                        </a:prstGeom>
                        <a:solidFill>
                          <a:srgbClr val="FF99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89" name="Object 139"/>
            <p:cNvGraphicFramePr>
              <a:graphicFrameLocks noChangeAspect="1"/>
            </p:cNvGraphicFramePr>
            <p:nvPr/>
          </p:nvGraphicFramePr>
          <p:xfrm>
            <a:off x="2825" y="2619"/>
            <a:ext cx="904" cy="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799" name="Формула" r:id="rId29" imgW="571252" imgH="393529" progId="Equation.3">
                    <p:embed/>
                  </p:oleObj>
                </mc:Choice>
                <mc:Fallback>
                  <p:oleObj name="Формула" r:id="rId29" imgW="571252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25" y="2619"/>
                          <a:ext cx="904" cy="624"/>
                        </a:xfrm>
                        <a:prstGeom prst="rect">
                          <a:avLst/>
                        </a:prstGeom>
                        <a:solidFill>
                          <a:srgbClr val="FF99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90" name="Object 140"/>
            <p:cNvGraphicFramePr>
              <a:graphicFrameLocks noChangeAspect="1"/>
            </p:cNvGraphicFramePr>
            <p:nvPr/>
          </p:nvGraphicFramePr>
          <p:xfrm>
            <a:off x="3011" y="3495"/>
            <a:ext cx="623" cy="3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800" name="Формула" r:id="rId31" imgW="393529" imgH="203112" progId="Equation.3">
                    <p:embed/>
                  </p:oleObj>
                </mc:Choice>
                <mc:Fallback>
                  <p:oleObj name="Формула" r:id="rId31" imgW="393529" imgH="20311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11" y="3495"/>
                          <a:ext cx="623" cy="322"/>
                        </a:xfrm>
                        <a:prstGeom prst="rect">
                          <a:avLst/>
                        </a:prstGeom>
                        <a:solidFill>
                          <a:srgbClr val="FF99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91" name="Object 141"/>
            <p:cNvGraphicFramePr>
              <a:graphicFrameLocks noChangeAspect="1"/>
            </p:cNvGraphicFramePr>
            <p:nvPr/>
          </p:nvGraphicFramePr>
          <p:xfrm>
            <a:off x="4347" y="754"/>
            <a:ext cx="683" cy="3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801" name="Формула" r:id="rId33" imgW="431613" imgH="203112" progId="Equation.3">
                    <p:embed/>
                  </p:oleObj>
                </mc:Choice>
                <mc:Fallback>
                  <p:oleObj name="Формула" r:id="rId33" imgW="431613" imgH="20311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47" y="754"/>
                          <a:ext cx="683" cy="322"/>
                        </a:xfrm>
                        <a:prstGeom prst="rect">
                          <a:avLst/>
                        </a:prstGeom>
                        <a:solidFill>
                          <a:srgbClr val="00FF0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92" name="Object 142"/>
            <p:cNvGraphicFramePr>
              <a:graphicFrameLocks noChangeAspect="1"/>
            </p:cNvGraphicFramePr>
            <p:nvPr/>
          </p:nvGraphicFramePr>
          <p:xfrm>
            <a:off x="4287" y="1434"/>
            <a:ext cx="804" cy="3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802" name="Формула" r:id="rId35" imgW="507780" imgH="203112" progId="Equation.3">
                    <p:embed/>
                  </p:oleObj>
                </mc:Choice>
                <mc:Fallback>
                  <p:oleObj name="Формула" r:id="rId35" imgW="507780" imgH="20311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87" y="1434"/>
                          <a:ext cx="804" cy="322"/>
                        </a:xfrm>
                        <a:prstGeom prst="rect">
                          <a:avLst/>
                        </a:prstGeom>
                        <a:solidFill>
                          <a:srgbClr val="00FF0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93" name="Object 143"/>
            <p:cNvGraphicFramePr>
              <a:graphicFrameLocks noChangeAspect="1"/>
            </p:cNvGraphicFramePr>
            <p:nvPr/>
          </p:nvGraphicFramePr>
          <p:xfrm>
            <a:off x="4312" y="2095"/>
            <a:ext cx="743" cy="4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803" name="Формула" r:id="rId37" imgW="469696" imgH="253890" progId="Equation.3">
                    <p:embed/>
                  </p:oleObj>
                </mc:Choice>
                <mc:Fallback>
                  <p:oleObj name="Формула" r:id="rId37" imgW="469696" imgH="25389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2" y="2095"/>
                          <a:ext cx="743" cy="402"/>
                        </a:xfrm>
                        <a:prstGeom prst="rect">
                          <a:avLst/>
                        </a:prstGeom>
                        <a:solidFill>
                          <a:srgbClr val="00FF0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94" name="Object 144"/>
            <p:cNvGraphicFramePr>
              <a:graphicFrameLocks noChangeAspect="1"/>
            </p:cNvGraphicFramePr>
            <p:nvPr/>
          </p:nvGraphicFramePr>
          <p:xfrm>
            <a:off x="4191" y="2740"/>
            <a:ext cx="985" cy="3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804" name="Формула" r:id="rId39" imgW="622030" imgH="241195" progId="Equation.3">
                    <p:embed/>
                  </p:oleObj>
                </mc:Choice>
                <mc:Fallback>
                  <p:oleObj name="Формула" r:id="rId39" imgW="622030" imgH="241195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91" y="2740"/>
                          <a:ext cx="985" cy="382"/>
                        </a:xfrm>
                        <a:prstGeom prst="rect">
                          <a:avLst/>
                        </a:prstGeom>
                        <a:solidFill>
                          <a:srgbClr val="00FF0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95" name="Object 145"/>
            <p:cNvGraphicFramePr>
              <a:graphicFrameLocks noChangeAspect="1"/>
            </p:cNvGraphicFramePr>
            <p:nvPr/>
          </p:nvGraphicFramePr>
          <p:xfrm>
            <a:off x="4297" y="3455"/>
            <a:ext cx="864" cy="4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805" name="Формула" r:id="rId41" imgW="545626" imgH="253780" progId="Equation.3">
                    <p:embed/>
                  </p:oleObj>
                </mc:Choice>
                <mc:Fallback>
                  <p:oleObj name="Формула" r:id="rId41" imgW="545626" imgH="2537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97" y="3455"/>
                          <a:ext cx="864" cy="402"/>
                        </a:xfrm>
                        <a:prstGeom prst="rect">
                          <a:avLst/>
                        </a:prstGeom>
                        <a:solidFill>
                          <a:srgbClr val="00FF0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7095220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2555776" y="117475"/>
            <a:ext cx="39392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i="1" dirty="0">
                <a:solidFill>
                  <a:srgbClr val="000000"/>
                </a:solidFill>
                <a:latin typeface="Times New Roman" pitchFamily="18" charset="0"/>
              </a:rPr>
              <a:t>Найдите число х.</a:t>
            </a:r>
            <a:r>
              <a:rPr lang="en-US" sz="36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ru-RU" sz="3600" b="1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4099" name="Group 17"/>
          <p:cNvGrpSpPr>
            <a:grpSpLocks/>
          </p:cNvGrpSpPr>
          <p:nvPr/>
        </p:nvGrpSpPr>
        <p:grpSpPr bwMode="auto">
          <a:xfrm>
            <a:off x="395288" y="1125538"/>
            <a:ext cx="1873250" cy="4586287"/>
            <a:chOff x="249" y="709"/>
            <a:chExt cx="1180" cy="2889"/>
          </a:xfrm>
        </p:grpSpPr>
        <p:graphicFrame>
          <p:nvGraphicFramePr>
            <p:cNvPr id="4110" name="Object 5"/>
            <p:cNvGraphicFramePr>
              <a:graphicFrameLocks noChangeAspect="1"/>
            </p:cNvGraphicFramePr>
            <p:nvPr/>
          </p:nvGraphicFramePr>
          <p:xfrm>
            <a:off x="295" y="709"/>
            <a:ext cx="1134" cy="3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778" name="Формула" r:id="rId3" imgW="698500" imgH="228600" progId="Equation.3">
                    <p:embed/>
                  </p:oleObj>
                </mc:Choice>
                <mc:Fallback>
                  <p:oleObj name="Формула" r:id="rId3" imgW="6985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" y="709"/>
                          <a:ext cx="1134" cy="371"/>
                        </a:xfrm>
                        <a:prstGeom prst="rect">
                          <a:avLst/>
                        </a:prstGeom>
                        <a:solidFill>
                          <a:srgbClr val="CCFFCC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11" name="Object 6"/>
            <p:cNvGraphicFramePr>
              <a:graphicFrameLocks noChangeAspect="1"/>
            </p:cNvGraphicFramePr>
            <p:nvPr/>
          </p:nvGraphicFramePr>
          <p:xfrm>
            <a:off x="295" y="1525"/>
            <a:ext cx="1104" cy="5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779" name="Формула" r:id="rId5" imgW="723586" imgH="342751" progId="Equation.3">
                    <p:embed/>
                  </p:oleObj>
                </mc:Choice>
                <mc:Fallback>
                  <p:oleObj name="Формула" r:id="rId5" imgW="723586" imgH="34275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" y="1525"/>
                          <a:ext cx="1104" cy="523"/>
                        </a:xfrm>
                        <a:prstGeom prst="rect">
                          <a:avLst/>
                        </a:prstGeom>
                        <a:solidFill>
                          <a:srgbClr val="CCFFCC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12" name="Object 7"/>
            <p:cNvGraphicFramePr>
              <a:graphicFrameLocks noChangeAspect="1"/>
            </p:cNvGraphicFramePr>
            <p:nvPr/>
          </p:nvGraphicFramePr>
          <p:xfrm>
            <a:off x="295" y="2432"/>
            <a:ext cx="998" cy="3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780" name="Формула" r:id="rId7" imgW="634725" imgH="228501" progId="Equation.3">
                    <p:embed/>
                  </p:oleObj>
                </mc:Choice>
                <mc:Fallback>
                  <p:oleObj name="Формула" r:id="rId7" imgW="634725" imgH="22850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" y="2432"/>
                          <a:ext cx="998" cy="359"/>
                        </a:xfrm>
                        <a:prstGeom prst="rect">
                          <a:avLst/>
                        </a:prstGeom>
                        <a:solidFill>
                          <a:srgbClr val="CCFFCC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13" name="Object 8"/>
            <p:cNvGraphicFramePr>
              <a:graphicFrameLocks noChangeAspect="1"/>
            </p:cNvGraphicFramePr>
            <p:nvPr/>
          </p:nvGraphicFramePr>
          <p:xfrm>
            <a:off x="249" y="3249"/>
            <a:ext cx="1104" cy="3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781" name="Формула" r:id="rId9" imgW="723586" imgH="228501" progId="Equation.3">
                    <p:embed/>
                  </p:oleObj>
                </mc:Choice>
                <mc:Fallback>
                  <p:oleObj name="Формула" r:id="rId9" imgW="723586" imgH="22850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" y="3249"/>
                          <a:ext cx="1104" cy="349"/>
                        </a:xfrm>
                        <a:prstGeom prst="rect">
                          <a:avLst/>
                        </a:prstGeom>
                        <a:solidFill>
                          <a:srgbClr val="CCFFCC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00" name="Group 18"/>
          <p:cNvGrpSpPr>
            <a:grpSpLocks/>
          </p:cNvGrpSpPr>
          <p:nvPr/>
        </p:nvGrpSpPr>
        <p:grpSpPr bwMode="auto">
          <a:xfrm>
            <a:off x="3276600" y="1125538"/>
            <a:ext cx="1752600" cy="4862512"/>
            <a:chOff x="2064" y="709"/>
            <a:chExt cx="1104" cy="3063"/>
          </a:xfrm>
        </p:grpSpPr>
        <p:graphicFrame>
          <p:nvGraphicFramePr>
            <p:cNvPr id="4106" name="Object 9"/>
            <p:cNvGraphicFramePr>
              <a:graphicFrameLocks noChangeAspect="1"/>
            </p:cNvGraphicFramePr>
            <p:nvPr/>
          </p:nvGraphicFramePr>
          <p:xfrm>
            <a:off x="2064" y="3249"/>
            <a:ext cx="1104" cy="5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782" name="Формула" r:id="rId11" imgW="723586" imgH="342751" progId="Equation.3">
                    <p:embed/>
                  </p:oleObj>
                </mc:Choice>
                <mc:Fallback>
                  <p:oleObj name="Формула" r:id="rId11" imgW="723586" imgH="34275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3249"/>
                          <a:ext cx="1104" cy="523"/>
                        </a:xfrm>
                        <a:prstGeom prst="rect">
                          <a:avLst/>
                        </a:prstGeom>
                        <a:solidFill>
                          <a:srgbClr val="CCFFFF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07" name="Object 10"/>
            <p:cNvGraphicFramePr>
              <a:graphicFrameLocks noChangeAspect="1"/>
            </p:cNvGraphicFramePr>
            <p:nvPr/>
          </p:nvGraphicFramePr>
          <p:xfrm>
            <a:off x="2064" y="2387"/>
            <a:ext cx="949" cy="5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783" name="Формула" r:id="rId13" imgW="622030" imgH="342751" progId="Equation.3">
                    <p:embed/>
                  </p:oleObj>
                </mc:Choice>
                <mc:Fallback>
                  <p:oleObj name="Формула" r:id="rId13" imgW="622030" imgH="34275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2387"/>
                          <a:ext cx="949" cy="524"/>
                        </a:xfrm>
                        <a:prstGeom prst="rect">
                          <a:avLst/>
                        </a:prstGeom>
                        <a:solidFill>
                          <a:srgbClr val="CCFFFF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08" name="Object 11"/>
            <p:cNvGraphicFramePr>
              <a:graphicFrameLocks noChangeAspect="1"/>
            </p:cNvGraphicFramePr>
            <p:nvPr/>
          </p:nvGraphicFramePr>
          <p:xfrm>
            <a:off x="2064" y="1480"/>
            <a:ext cx="1065" cy="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784" name="Формула" r:id="rId15" imgW="698197" imgH="253890" progId="Equation.3">
                    <p:embed/>
                  </p:oleObj>
                </mc:Choice>
                <mc:Fallback>
                  <p:oleObj name="Формула" r:id="rId15" imgW="698197" imgH="25389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1480"/>
                          <a:ext cx="1065" cy="388"/>
                        </a:xfrm>
                        <a:prstGeom prst="rect">
                          <a:avLst/>
                        </a:prstGeom>
                        <a:solidFill>
                          <a:srgbClr val="CCFFFF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09" name="Object 12"/>
            <p:cNvGraphicFramePr>
              <a:graphicFrameLocks noChangeAspect="1"/>
            </p:cNvGraphicFramePr>
            <p:nvPr/>
          </p:nvGraphicFramePr>
          <p:xfrm>
            <a:off x="2064" y="709"/>
            <a:ext cx="1085" cy="3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785" name="Формула" r:id="rId17" imgW="710891" imgH="215806" progId="Equation.3">
                    <p:embed/>
                  </p:oleObj>
                </mc:Choice>
                <mc:Fallback>
                  <p:oleObj name="Формула" r:id="rId17" imgW="710891" imgH="21580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709"/>
                          <a:ext cx="1085" cy="329"/>
                        </a:xfrm>
                        <a:prstGeom prst="rect">
                          <a:avLst/>
                        </a:prstGeom>
                        <a:solidFill>
                          <a:srgbClr val="CCFFFF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01" name="Group 20"/>
          <p:cNvGrpSpPr>
            <a:grpSpLocks/>
          </p:cNvGrpSpPr>
          <p:nvPr/>
        </p:nvGrpSpPr>
        <p:grpSpPr bwMode="auto">
          <a:xfrm>
            <a:off x="6486525" y="1125538"/>
            <a:ext cx="1843088" cy="4513262"/>
            <a:chOff x="4086" y="709"/>
            <a:chExt cx="1161" cy="2843"/>
          </a:xfrm>
        </p:grpSpPr>
        <p:graphicFrame>
          <p:nvGraphicFramePr>
            <p:cNvPr id="4102" name="Object 13"/>
            <p:cNvGraphicFramePr>
              <a:graphicFrameLocks noChangeAspect="1"/>
            </p:cNvGraphicFramePr>
            <p:nvPr/>
          </p:nvGraphicFramePr>
          <p:xfrm>
            <a:off x="4105" y="709"/>
            <a:ext cx="1065" cy="3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786" name="Формула" r:id="rId19" imgW="698500" imgH="228600" progId="Equation.3">
                    <p:embed/>
                  </p:oleObj>
                </mc:Choice>
                <mc:Fallback>
                  <p:oleObj name="Формула" r:id="rId19" imgW="6985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5" y="709"/>
                          <a:ext cx="1065" cy="349"/>
                        </a:xfrm>
                        <a:prstGeom prst="rect">
                          <a:avLst/>
                        </a:prstGeom>
                        <a:solidFill>
                          <a:srgbClr val="FFFF99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03" name="Object 14"/>
            <p:cNvGraphicFramePr>
              <a:graphicFrameLocks noChangeAspect="1"/>
            </p:cNvGraphicFramePr>
            <p:nvPr/>
          </p:nvGraphicFramePr>
          <p:xfrm>
            <a:off x="4086" y="1354"/>
            <a:ext cx="1104" cy="6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787" name="Формула" r:id="rId21" imgW="723586" imgH="393529" progId="Equation.3">
                    <p:embed/>
                  </p:oleObj>
                </mc:Choice>
                <mc:Fallback>
                  <p:oleObj name="Формула" r:id="rId21" imgW="723586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6" y="1354"/>
                          <a:ext cx="1104" cy="601"/>
                        </a:xfrm>
                        <a:prstGeom prst="rect">
                          <a:avLst/>
                        </a:prstGeom>
                        <a:solidFill>
                          <a:srgbClr val="FFFF99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04" name="Object 15"/>
            <p:cNvGraphicFramePr>
              <a:graphicFrameLocks noChangeAspect="1"/>
            </p:cNvGraphicFramePr>
            <p:nvPr/>
          </p:nvGraphicFramePr>
          <p:xfrm>
            <a:off x="4105" y="2205"/>
            <a:ext cx="1142" cy="6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788" name="Формула" r:id="rId23" imgW="748975" imgH="393529" progId="Equation.3">
                    <p:embed/>
                  </p:oleObj>
                </mc:Choice>
                <mc:Fallback>
                  <p:oleObj name="Формула" r:id="rId23" imgW="748975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5" y="2205"/>
                          <a:ext cx="1142" cy="601"/>
                        </a:xfrm>
                        <a:prstGeom prst="rect">
                          <a:avLst/>
                        </a:prstGeom>
                        <a:solidFill>
                          <a:srgbClr val="FFFF99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05" name="Object 16"/>
            <p:cNvGraphicFramePr>
              <a:graphicFrameLocks noChangeAspect="1"/>
            </p:cNvGraphicFramePr>
            <p:nvPr/>
          </p:nvGraphicFramePr>
          <p:xfrm>
            <a:off x="4150" y="3203"/>
            <a:ext cx="1065" cy="3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789" name="Формула" r:id="rId25" imgW="698500" imgH="228600" progId="Equation.3">
                    <p:embed/>
                  </p:oleObj>
                </mc:Choice>
                <mc:Fallback>
                  <p:oleObj name="Формула" r:id="rId25" imgW="6985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0" y="3203"/>
                          <a:ext cx="1065" cy="349"/>
                        </a:xfrm>
                        <a:prstGeom prst="rect">
                          <a:avLst/>
                        </a:prstGeom>
                        <a:solidFill>
                          <a:srgbClr val="FFFF99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5972001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8092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Свойства логарифмов</a:t>
            </a:r>
            <a:endParaRPr lang="ru-RU" sz="6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0860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484313"/>
            <a:ext cx="8964613" cy="1143000"/>
          </a:xfrm>
        </p:spPr>
        <p:txBody>
          <a:bodyPr anchor="b">
            <a:noAutofit/>
          </a:bodyPr>
          <a:lstStyle/>
          <a:p>
            <a:pPr algn="ctr" eaLnBrk="1" hangingPunct="1">
              <a:defRPr/>
            </a:pPr>
            <a:r>
              <a:rPr lang="ru-RU" sz="5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ОСНОВНОЕ ЛОГАРИФМИЧЕСКОЕ ТОЖДЕСТВО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27088" y="2924175"/>
          <a:ext cx="7554912" cy="257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998" name="Формула" r:id="rId3" imgW="596880" imgH="203040" progId="Equation.3">
                  <p:embed/>
                </p:oleObj>
              </mc:Choice>
              <mc:Fallback>
                <p:oleObj name="Формула" r:id="rId3" imgW="5968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2924175"/>
                        <a:ext cx="7554912" cy="2571750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extBox 4"/>
          <p:cNvSpPr txBox="1">
            <a:spLocks noChangeArrowheads="1"/>
          </p:cNvSpPr>
          <p:nvPr/>
        </p:nvSpPr>
        <p:spPr bwMode="auto">
          <a:xfrm>
            <a:off x="1042988" y="5589588"/>
            <a:ext cx="750093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5400">
                <a:solidFill>
                  <a:srgbClr val="FFFFFF"/>
                </a:solidFill>
                <a:latin typeface="Century Schoolbook" pitchFamily="18" charset="0"/>
              </a:rPr>
              <a:t> </a:t>
            </a:r>
            <a:r>
              <a:rPr lang="ru-RU" sz="5400" i="1">
                <a:solidFill>
                  <a:srgbClr val="FFFFFF"/>
                </a:solidFill>
                <a:latin typeface="Century Schoolbook" pitchFamily="18" charset="0"/>
              </a:rPr>
              <a:t>( где </a:t>
            </a:r>
            <a:r>
              <a:rPr lang="en-US" sz="5400" i="1">
                <a:solidFill>
                  <a:srgbClr val="FFFFFF"/>
                </a:solidFill>
                <a:latin typeface="Century Schoolbook" pitchFamily="18" charset="0"/>
              </a:rPr>
              <a:t>b&gt;0,a&gt;0 </a:t>
            </a:r>
            <a:r>
              <a:rPr lang="ru-RU" sz="5400" i="1">
                <a:solidFill>
                  <a:srgbClr val="FFFFFF"/>
                </a:solidFill>
                <a:latin typeface="Century Schoolbook" pitchFamily="18" charset="0"/>
              </a:rPr>
              <a:t>и</a:t>
            </a:r>
            <a:r>
              <a:rPr lang="en-US" sz="5400" i="1">
                <a:solidFill>
                  <a:srgbClr val="FFFFFF"/>
                </a:solidFill>
                <a:latin typeface="Century Schoolbook" pitchFamily="18" charset="0"/>
              </a:rPr>
              <a:t> a</a:t>
            </a:r>
            <a:r>
              <a:rPr lang="ru-RU" sz="5400" i="1">
                <a:solidFill>
                  <a:srgbClr val="FFFFFF"/>
                </a:solidFill>
                <a:latin typeface="Century Schoolbook" pitchFamily="18" charset="0"/>
              </a:rPr>
              <a:t> </a:t>
            </a:r>
            <a:r>
              <a:rPr lang="ru-RU" sz="5400">
                <a:solidFill>
                  <a:srgbClr val="FFFFFF"/>
                </a:solidFill>
                <a:latin typeface="Century Schoolbook" pitchFamily="18" charset="0"/>
              </a:rPr>
              <a:t>≠</a:t>
            </a:r>
            <a:r>
              <a:rPr lang="en-US" sz="5400" i="1">
                <a:solidFill>
                  <a:srgbClr val="FFFFFF"/>
                </a:solidFill>
                <a:latin typeface="Century Schoolbook" pitchFamily="18" charset="0"/>
              </a:rPr>
              <a:t>1)</a:t>
            </a:r>
            <a:endParaRPr lang="ru-RU" sz="5400">
              <a:solidFill>
                <a:srgbClr val="FFFFFF"/>
              </a:solidFill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6302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285852" y="4143380"/>
            <a:ext cx="6858048" cy="23574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786842" cy="1143000"/>
          </a:xfrm>
        </p:spPr>
        <p:txBody>
          <a:bodyPr>
            <a:normAutofit/>
          </a:bodyPr>
          <a:lstStyle/>
          <a:p>
            <a:r>
              <a:rPr lang="ru-RU" sz="6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Определение логарифма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428736"/>
            <a:ext cx="78581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Логарифмом числа </a:t>
            </a:r>
            <a:r>
              <a:rPr lang="ru-RU" sz="36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основанию </a:t>
            </a:r>
            <a:r>
              <a:rPr lang="ru-RU" sz="3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называется показатель степени, 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которую нужно возвести </a:t>
            </a:r>
            <a:r>
              <a:rPr lang="ru-RU" sz="3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а,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чтобы получить </a:t>
            </a:r>
            <a:r>
              <a:rPr lang="ru-RU" sz="36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8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1285852" y="4143380"/>
          <a:ext cx="6930989" cy="22145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9" name="Формула" r:id="rId5" imgW="1307880" imgH="469800" progId="Equation.3">
                  <p:embed/>
                </p:oleObj>
              </mc:Choice>
              <mc:Fallback>
                <p:oleObj name="Формула" r:id="rId5" imgW="1307880" imgH="469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52" y="4143380"/>
                        <a:ext cx="6930989" cy="221457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131840" y="188640"/>
            <a:ext cx="2686642" cy="731098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noFill/>
                <a:cs typeface="Arial" charset="0"/>
              </a:rPr>
              <a:t> </a:t>
            </a:r>
          </a:p>
        </p:txBody>
      </p:sp>
      <p:sp>
        <p:nvSpPr>
          <p:cNvPr id="3" name="TextBox 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693084" y="188640"/>
            <a:ext cx="1345625" cy="3046988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noFill/>
                <a:cs typeface="Arial" charset="0"/>
              </a:rPr>
              <a:t> </a:t>
            </a:r>
          </a:p>
        </p:txBody>
      </p:sp>
      <p:sp>
        <p:nvSpPr>
          <p:cNvPr id="4" name="TextBox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102716" y="764704"/>
            <a:ext cx="4744889" cy="7487499"/>
          </a:xfrm>
          <a:prstGeom prst="rect">
            <a:avLst/>
          </a:prstGeom>
          <a:blipFill rotWithShape="1">
            <a:blip r:embed="rId4"/>
            <a:stretch>
              <a:fillRect l="-2699" t="-814"/>
            </a:stretch>
          </a:blipFill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noFill/>
                <a:cs typeface="Arial" charset="0"/>
              </a:rPr>
              <a:t> </a:t>
            </a:r>
          </a:p>
        </p:txBody>
      </p:sp>
      <p:pic>
        <p:nvPicPr>
          <p:cNvPr id="7173" name="Picture 3" descr="1187692537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54"/>
          <a:stretch>
            <a:fillRect/>
          </a:stretch>
        </p:blipFill>
        <p:spPr bwMode="auto">
          <a:xfrm>
            <a:off x="7451725" y="5157788"/>
            <a:ext cx="126682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01163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786842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Свойства логарифмов</a:t>
            </a:r>
          </a:p>
        </p:txBody>
      </p:sp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285720" y="1304903"/>
          <a:ext cx="4165731" cy="1338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1" name="Формула" r:id="rId3" imgW="596880" imgH="215640" progId="Equation.3">
                  <p:embed/>
                </p:oleObj>
              </mc:Choice>
              <mc:Fallback>
                <p:oleObj name="Формула" r:id="rId3" imgW="596880" imgH="215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1304903"/>
                        <a:ext cx="4165731" cy="133827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6"/>
          <p:cNvGraphicFramePr>
            <a:graphicFrameLocks noChangeAspect="1"/>
          </p:cNvGraphicFramePr>
          <p:nvPr/>
        </p:nvGraphicFramePr>
        <p:xfrm>
          <a:off x="4644809" y="2019283"/>
          <a:ext cx="4427753" cy="5377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2" name="Формула" r:id="rId5" imgW="1485720" imgH="203040" progId="Equation.3">
                  <p:embed/>
                </p:oleObj>
              </mc:Choice>
              <mc:Fallback>
                <p:oleObj name="Формула" r:id="rId5" imgW="148572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809" y="2019283"/>
                        <a:ext cx="4427753" cy="5377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6"/>
          <p:cNvGraphicFramePr>
            <a:graphicFrameLocks noChangeAspect="1"/>
          </p:cNvGraphicFramePr>
          <p:nvPr/>
        </p:nvGraphicFramePr>
        <p:xfrm>
          <a:off x="214282" y="2500306"/>
          <a:ext cx="3059107" cy="16873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3" name="Формула" r:id="rId7" imgW="368280" imgH="228600" progId="Equation.3">
                  <p:embed/>
                </p:oleObj>
              </mc:Choice>
              <mc:Fallback>
                <p:oleObj name="Формула" r:id="rId7" imgW="368280" imgH="228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2500306"/>
                        <a:ext cx="3059107" cy="16873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3143240" y="2857496"/>
          <a:ext cx="939385" cy="1169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4" name="Формула" r:id="rId9" imgW="126720" imgH="177480" progId="Equation.3">
                  <p:embed/>
                </p:oleObj>
              </mc:Choice>
              <mc:Fallback>
                <p:oleObj name="Формула" r:id="rId9" imgW="126720" imgH="177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2857496"/>
                        <a:ext cx="939385" cy="11699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6"/>
          <p:cNvGraphicFramePr>
            <a:graphicFrameLocks noChangeAspect="1"/>
          </p:cNvGraphicFramePr>
          <p:nvPr/>
        </p:nvGraphicFramePr>
        <p:xfrm>
          <a:off x="214282" y="3813190"/>
          <a:ext cx="3165475" cy="168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5" name="Формула" r:id="rId11" imgW="380880" imgH="228600" progId="Equation.3">
                  <p:embed/>
                </p:oleObj>
              </mc:Choice>
              <mc:Fallback>
                <p:oleObj name="Формула" r:id="rId11" imgW="380880" imgH="22860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3813190"/>
                        <a:ext cx="3165475" cy="1687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6"/>
          <p:cNvGraphicFramePr>
            <a:graphicFrameLocks noChangeAspect="1"/>
          </p:cNvGraphicFramePr>
          <p:nvPr/>
        </p:nvGraphicFramePr>
        <p:xfrm>
          <a:off x="3500430" y="4214818"/>
          <a:ext cx="657225" cy="108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6" name="Формула" r:id="rId13" imgW="88560" imgH="164880" progId="Equation.3">
                  <p:embed/>
                </p:oleObj>
              </mc:Choice>
              <mc:Fallback>
                <p:oleObj name="Формула" r:id="rId13" imgW="88560" imgH="16488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0" y="4214818"/>
                        <a:ext cx="657225" cy="1087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mtClean="0">
                <a:solidFill>
                  <a:srgbClr val="000000"/>
                </a:solidFill>
              </a:rPr>
              <a:t>Вычислите: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600200" y="1143000"/>
            <a:ext cx="6019800" cy="1600200"/>
          </a:xfrm>
          <a:prstGeom prst="rect">
            <a:avLst/>
          </a:prstGeom>
          <a:solidFill>
            <a:schemeClr val="accent1">
              <a:alpha val="38823"/>
            </a:schemeClr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800" smtClean="0">
                <a:solidFill>
                  <a:srgbClr val="000000"/>
                </a:solidFill>
              </a:rPr>
              <a:t>6</a:t>
            </a:r>
          </a:p>
        </p:txBody>
      </p:sp>
      <p:grpSp>
        <p:nvGrpSpPr>
          <p:cNvPr id="24580" name="Group 4"/>
          <p:cNvGrpSpPr>
            <a:grpSpLocks/>
          </p:cNvGrpSpPr>
          <p:nvPr/>
        </p:nvGrpSpPr>
        <p:grpSpPr bwMode="auto">
          <a:xfrm>
            <a:off x="1600200" y="1143000"/>
            <a:ext cx="6019800" cy="1600200"/>
            <a:chOff x="1968" y="720"/>
            <a:chExt cx="3792" cy="1008"/>
          </a:xfrm>
        </p:grpSpPr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>
              <a:off x="1968" y="720"/>
              <a:ext cx="3792" cy="1008"/>
            </a:xfrm>
            <a:prstGeom prst="rect">
              <a:avLst/>
            </a:prstGeom>
            <a:solidFill>
              <a:schemeClr val="bg1"/>
            </a:solidFill>
            <a:ln w="57150" cmpd="thinThick">
              <a:solidFill>
                <a:srgbClr val="CC99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aphicFrame>
          <p:nvGraphicFramePr>
            <p:cNvPr id="7180" name="Object 6"/>
            <p:cNvGraphicFramePr>
              <a:graphicFrameLocks noChangeAspect="1"/>
            </p:cNvGraphicFramePr>
            <p:nvPr/>
          </p:nvGraphicFramePr>
          <p:xfrm>
            <a:off x="3099" y="768"/>
            <a:ext cx="1482" cy="9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766" name="Формула" r:id="rId5" imgW="330057" imgH="203112" progId="Equation.3">
                    <p:embed/>
                  </p:oleObj>
                </mc:Choice>
                <mc:Fallback>
                  <p:oleObj name="Формула" r:id="rId5" imgW="330057" imgH="20311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99" y="768"/>
                          <a:ext cx="1482" cy="9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173" name="AutoShape 7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001000" y="6248400"/>
            <a:ext cx="685800" cy="22860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3733800" y="6019800"/>
            <a:ext cx="2209800" cy="381000"/>
          </a:xfrm>
          <a:prstGeom prst="rect">
            <a:avLst/>
          </a:prstGeom>
          <a:solidFill>
            <a:schemeClr val="accent1">
              <a:alpha val="39999"/>
            </a:schemeClr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smtClean="0">
                <a:solidFill>
                  <a:srgbClr val="000000"/>
                </a:solidFill>
              </a:rPr>
              <a:t>Решение</a:t>
            </a:r>
          </a:p>
        </p:txBody>
      </p:sp>
      <p:grpSp>
        <p:nvGrpSpPr>
          <p:cNvPr id="24585" name="Group 9"/>
          <p:cNvGrpSpPr>
            <a:grpSpLocks/>
          </p:cNvGrpSpPr>
          <p:nvPr/>
        </p:nvGrpSpPr>
        <p:grpSpPr bwMode="auto">
          <a:xfrm>
            <a:off x="914400" y="3276600"/>
            <a:ext cx="7239000" cy="2209800"/>
            <a:chOff x="576" y="2064"/>
            <a:chExt cx="4560" cy="1392"/>
          </a:xfrm>
        </p:grpSpPr>
        <p:sp>
          <p:nvSpPr>
            <p:cNvPr id="7176" name="Rectangle 10"/>
            <p:cNvSpPr>
              <a:spLocks noChangeArrowheads="1"/>
            </p:cNvSpPr>
            <p:nvPr/>
          </p:nvSpPr>
          <p:spPr bwMode="auto">
            <a:xfrm>
              <a:off x="576" y="2064"/>
              <a:ext cx="4560" cy="1392"/>
            </a:xfrm>
            <a:prstGeom prst="rect">
              <a:avLst/>
            </a:prstGeom>
            <a:noFill/>
            <a:ln w="57150" cmpd="thinThick">
              <a:solidFill>
                <a:srgbClr val="CC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i="1" smtClean="0">
                  <a:solidFill>
                    <a:srgbClr val="000000"/>
                  </a:solidFill>
                </a:rPr>
                <a:t>Воспользуемся свойством логарифмов: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i="1" smtClean="0">
                  <a:solidFill>
                    <a:srgbClr val="000000"/>
                  </a:solidFill>
                </a:rPr>
                <a:t>                                                                    , т. е.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aphicFrame>
          <p:nvGraphicFramePr>
            <p:cNvPr id="7177" name="Object 11"/>
            <p:cNvGraphicFramePr>
              <a:graphicFrameLocks noChangeAspect="1"/>
            </p:cNvGraphicFramePr>
            <p:nvPr/>
          </p:nvGraphicFramePr>
          <p:xfrm>
            <a:off x="2244" y="2448"/>
            <a:ext cx="1128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767" name="Формула" r:id="rId7" imgW="596641" imgH="203112" progId="Equation.3">
                    <p:embed/>
                  </p:oleObj>
                </mc:Choice>
                <mc:Fallback>
                  <p:oleObj name="Формула" r:id="rId7" imgW="596641" imgH="20311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44" y="2448"/>
                          <a:ext cx="1128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178" name="Object 12"/>
            <p:cNvGraphicFramePr>
              <a:graphicFrameLocks noChangeAspect="1"/>
            </p:cNvGraphicFramePr>
            <p:nvPr/>
          </p:nvGraphicFramePr>
          <p:xfrm>
            <a:off x="2394" y="2997"/>
            <a:ext cx="972" cy="3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768" name="Формула" r:id="rId9" imgW="571252" imgH="203112" progId="Equation.3">
                    <p:embed/>
                  </p:oleObj>
                </mc:Choice>
                <mc:Fallback>
                  <p:oleObj name="Формула" r:id="rId9" imgW="571252" imgH="20311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4" y="2997"/>
                          <a:ext cx="972" cy="3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8498985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5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8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45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7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45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84"/>
                  </p:tgtEl>
                </p:cond>
              </p:nextCondLst>
            </p:seq>
          </p:childTnLst>
        </p:cTn>
      </p:par>
    </p:tnLst>
    <p:bldLst>
      <p:bldP spid="24579" grpId="0" animBg="1"/>
      <p:bldP spid="24579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mtClean="0">
                <a:solidFill>
                  <a:srgbClr val="000000"/>
                </a:solidFill>
              </a:rPr>
              <a:t>Вычислите:</a:t>
            </a: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1600200" y="1143000"/>
            <a:ext cx="6019800" cy="1600200"/>
          </a:xfrm>
          <a:prstGeom prst="rect">
            <a:avLst/>
          </a:prstGeom>
          <a:solidFill>
            <a:schemeClr val="accent1">
              <a:alpha val="38823"/>
            </a:schemeClr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800" smtClean="0">
                <a:solidFill>
                  <a:srgbClr val="000000"/>
                </a:solidFill>
              </a:rPr>
              <a:t>0</a:t>
            </a:r>
          </a:p>
        </p:txBody>
      </p:sp>
      <p:grpSp>
        <p:nvGrpSpPr>
          <p:cNvPr id="29700" name="Group 4"/>
          <p:cNvGrpSpPr>
            <a:grpSpLocks/>
          </p:cNvGrpSpPr>
          <p:nvPr/>
        </p:nvGrpSpPr>
        <p:grpSpPr bwMode="auto">
          <a:xfrm>
            <a:off x="1600200" y="1143000"/>
            <a:ext cx="6019800" cy="1600200"/>
            <a:chOff x="1968" y="720"/>
            <a:chExt cx="3792" cy="1008"/>
          </a:xfrm>
        </p:grpSpPr>
        <p:sp>
          <p:nvSpPr>
            <p:cNvPr id="11275" name="Rectangle 5"/>
            <p:cNvSpPr>
              <a:spLocks noChangeArrowheads="1"/>
            </p:cNvSpPr>
            <p:nvPr/>
          </p:nvSpPr>
          <p:spPr bwMode="auto">
            <a:xfrm>
              <a:off x="1968" y="720"/>
              <a:ext cx="3792" cy="1008"/>
            </a:xfrm>
            <a:prstGeom prst="rect">
              <a:avLst/>
            </a:prstGeom>
            <a:solidFill>
              <a:schemeClr val="bg1"/>
            </a:solidFill>
            <a:ln w="57150" cmpd="thinThick">
              <a:solidFill>
                <a:srgbClr val="CC99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aphicFrame>
          <p:nvGraphicFramePr>
            <p:cNvPr id="11276" name="Object 6"/>
            <p:cNvGraphicFramePr>
              <a:graphicFrameLocks noChangeAspect="1"/>
            </p:cNvGraphicFramePr>
            <p:nvPr/>
          </p:nvGraphicFramePr>
          <p:xfrm>
            <a:off x="3333" y="768"/>
            <a:ext cx="1013" cy="9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790" name="Формула" r:id="rId5" imgW="380835" imgH="342751" progId="Equation.3">
                    <p:embed/>
                  </p:oleObj>
                </mc:Choice>
                <mc:Fallback>
                  <p:oleObj name="Формула" r:id="rId5" imgW="380835" imgH="34275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33" y="768"/>
                          <a:ext cx="1013" cy="9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269" name="AutoShape 7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001000" y="6248400"/>
            <a:ext cx="685800" cy="22860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3733800" y="6019800"/>
            <a:ext cx="2209800" cy="381000"/>
          </a:xfrm>
          <a:prstGeom prst="rect">
            <a:avLst/>
          </a:prstGeom>
          <a:solidFill>
            <a:schemeClr val="accent1">
              <a:alpha val="39999"/>
            </a:schemeClr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smtClean="0">
                <a:solidFill>
                  <a:srgbClr val="000000"/>
                </a:solidFill>
              </a:rPr>
              <a:t>Решение</a:t>
            </a:r>
          </a:p>
        </p:txBody>
      </p:sp>
      <p:grpSp>
        <p:nvGrpSpPr>
          <p:cNvPr id="29705" name="Group 9"/>
          <p:cNvGrpSpPr>
            <a:grpSpLocks/>
          </p:cNvGrpSpPr>
          <p:nvPr/>
        </p:nvGrpSpPr>
        <p:grpSpPr bwMode="auto">
          <a:xfrm>
            <a:off x="914400" y="3276600"/>
            <a:ext cx="7239000" cy="2209800"/>
            <a:chOff x="576" y="2064"/>
            <a:chExt cx="4560" cy="1392"/>
          </a:xfrm>
        </p:grpSpPr>
        <p:sp>
          <p:nvSpPr>
            <p:cNvPr id="11272" name="Rectangle 10"/>
            <p:cNvSpPr>
              <a:spLocks noChangeArrowheads="1"/>
            </p:cNvSpPr>
            <p:nvPr/>
          </p:nvSpPr>
          <p:spPr bwMode="auto">
            <a:xfrm>
              <a:off x="576" y="2064"/>
              <a:ext cx="4560" cy="1392"/>
            </a:xfrm>
            <a:prstGeom prst="rect">
              <a:avLst/>
            </a:prstGeom>
            <a:noFill/>
            <a:ln w="57150" cmpd="thinThick">
              <a:solidFill>
                <a:srgbClr val="CC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i="1" smtClean="0">
                  <a:solidFill>
                    <a:srgbClr val="000000"/>
                  </a:solidFill>
                </a:rPr>
                <a:t>Воспользуемся свойством логарифмов: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i="1" smtClean="0">
                  <a:solidFill>
                    <a:srgbClr val="000000"/>
                  </a:solidFill>
                </a:rPr>
                <a:t>                                                                    , т. е.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aphicFrame>
          <p:nvGraphicFramePr>
            <p:cNvPr id="11273" name="Object 11"/>
            <p:cNvGraphicFramePr>
              <a:graphicFrameLocks noChangeAspect="1"/>
            </p:cNvGraphicFramePr>
            <p:nvPr/>
          </p:nvGraphicFramePr>
          <p:xfrm>
            <a:off x="2296" y="2448"/>
            <a:ext cx="1024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791" name="Формула" r:id="rId7" imgW="609600" imgH="228600" progId="Equation.3">
                    <p:embed/>
                  </p:oleObj>
                </mc:Choice>
                <mc:Fallback>
                  <p:oleObj name="Формула" r:id="rId7" imgW="6096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6" y="2448"/>
                          <a:ext cx="1024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74" name="Object 12"/>
            <p:cNvGraphicFramePr>
              <a:graphicFrameLocks noChangeAspect="1"/>
            </p:cNvGraphicFramePr>
            <p:nvPr/>
          </p:nvGraphicFramePr>
          <p:xfrm>
            <a:off x="2361" y="2880"/>
            <a:ext cx="1037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792" name="Формула" r:id="rId9" imgW="609336" imgH="342751" progId="Equation.3">
                    <p:embed/>
                  </p:oleObj>
                </mc:Choice>
                <mc:Fallback>
                  <p:oleObj name="Формула" r:id="rId9" imgW="609336" imgH="34275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61" y="2880"/>
                          <a:ext cx="1037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8239491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7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70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96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69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7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704"/>
                  </p:tgtEl>
                </p:cond>
              </p:nextCondLst>
            </p:seq>
          </p:childTnLst>
        </p:cTn>
      </p:par>
    </p:tnLst>
    <p:bldLst>
      <p:bldP spid="29699" grpId="0" animBg="1"/>
      <p:bldP spid="29699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mtClean="0">
                <a:solidFill>
                  <a:srgbClr val="000000"/>
                </a:solidFill>
              </a:rPr>
              <a:t>Вычислите: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1600200" y="1143000"/>
            <a:ext cx="6019800" cy="1600200"/>
          </a:xfrm>
          <a:prstGeom prst="rect">
            <a:avLst/>
          </a:prstGeom>
          <a:solidFill>
            <a:schemeClr val="accent1">
              <a:alpha val="38823"/>
            </a:schemeClr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800" smtClean="0">
                <a:solidFill>
                  <a:srgbClr val="000000"/>
                </a:solidFill>
              </a:rPr>
              <a:t>1</a:t>
            </a:r>
          </a:p>
        </p:txBody>
      </p:sp>
      <p:grpSp>
        <p:nvGrpSpPr>
          <p:cNvPr id="25604" name="Group 4"/>
          <p:cNvGrpSpPr>
            <a:grpSpLocks/>
          </p:cNvGrpSpPr>
          <p:nvPr/>
        </p:nvGrpSpPr>
        <p:grpSpPr bwMode="auto">
          <a:xfrm>
            <a:off x="1600200" y="1143000"/>
            <a:ext cx="6019800" cy="1600200"/>
            <a:chOff x="1968" y="720"/>
            <a:chExt cx="3792" cy="1008"/>
          </a:xfrm>
        </p:grpSpPr>
        <p:sp>
          <p:nvSpPr>
            <p:cNvPr id="8203" name="Rectangle 5"/>
            <p:cNvSpPr>
              <a:spLocks noChangeArrowheads="1"/>
            </p:cNvSpPr>
            <p:nvPr/>
          </p:nvSpPr>
          <p:spPr bwMode="auto">
            <a:xfrm>
              <a:off x="1968" y="720"/>
              <a:ext cx="3792" cy="1008"/>
            </a:xfrm>
            <a:prstGeom prst="rect">
              <a:avLst/>
            </a:prstGeom>
            <a:solidFill>
              <a:schemeClr val="bg1"/>
            </a:solidFill>
            <a:ln w="57150" cmpd="thinThick">
              <a:solidFill>
                <a:srgbClr val="CC99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aphicFrame>
          <p:nvGraphicFramePr>
            <p:cNvPr id="8204" name="Object 6"/>
            <p:cNvGraphicFramePr>
              <a:graphicFrameLocks noChangeAspect="1"/>
            </p:cNvGraphicFramePr>
            <p:nvPr/>
          </p:nvGraphicFramePr>
          <p:xfrm>
            <a:off x="2819" y="768"/>
            <a:ext cx="2041" cy="9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14" name="Формула" r:id="rId5" imgW="596641" imgH="266584" progId="Equation.3">
                    <p:embed/>
                  </p:oleObj>
                </mc:Choice>
                <mc:Fallback>
                  <p:oleObj name="Формула" r:id="rId5" imgW="596641" imgH="26658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19" y="768"/>
                          <a:ext cx="2041" cy="9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197" name="AutoShape 7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001000" y="6248400"/>
            <a:ext cx="685800" cy="22860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3733800" y="6019800"/>
            <a:ext cx="2209800" cy="381000"/>
          </a:xfrm>
          <a:prstGeom prst="rect">
            <a:avLst/>
          </a:prstGeom>
          <a:solidFill>
            <a:schemeClr val="accent1">
              <a:alpha val="39999"/>
            </a:schemeClr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smtClean="0">
                <a:solidFill>
                  <a:srgbClr val="000000"/>
                </a:solidFill>
              </a:rPr>
              <a:t>Решение</a:t>
            </a:r>
          </a:p>
        </p:txBody>
      </p:sp>
      <p:grpSp>
        <p:nvGrpSpPr>
          <p:cNvPr id="25609" name="Group 9"/>
          <p:cNvGrpSpPr>
            <a:grpSpLocks/>
          </p:cNvGrpSpPr>
          <p:nvPr/>
        </p:nvGrpSpPr>
        <p:grpSpPr bwMode="auto">
          <a:xfrm>
            <a:off x="914400" y="3276600"/>
            <a:ext cx="7239000" cy="2209800"/>
            <a:chOff x="576" y="2064"/>
            <a:chExt cx="4560" cy="1392"/>
          </a:xfrm>
        </p:grpSpPr>
        <p:sp>
          <p:nvSpPr>
            <p:cNvPr id="8200" name="Rectangle 10"/>
            <p:cNvSpPr>
              <a:spLocks noChangeArrowheads="1"/>
            </p:cNvSpPr>
            <p:nvPr/>
          </p:nvSpPr>
          <p:spPr bwMode="auto">
            <a:xfrm>
              <a:off x="576" y="2064"/>
              <a:ext cx="4560" cy="1392"/>
            </a:xfrm>
            <a:prstGeom prst="rect">
              <a:avLst/>
            </a:prstGeom>
            <a:noFill/>
            <a:ln w="57150" cmpd="thinThick">
              <a:solidFill>
                <a:srgbClr val="CC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i="1" smtClean="0">
                  <a:solidFill>
                    <a:srgbClr val="000000"/>
                  </a:solidFill>
                </a:rPr>
                <a:t>Воспользуемся свойством логарифмов: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i="1" smtClean="0">
                  <a:solidFill>
                    <a:srgbClr val="000000"/>
                  </a:solidFill>
                </a:rPr>
                <a:t>                                                                    , т. е.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aphicFrame>
          <p:nvGraphicFramePr>
            <p:cNvPr id="8201" name="Object 11"/>
            <p:cNvGraphicFramePr>
              <a:graphicFrameLocks noChangeAspect="1"/>
            </p:cNvGraphicFramePr>
            <p:nvPr/>
          </p:nvGraphicFramePr>
          <p:xfrm>
            <a:off x="2296" y="2448"/>
            <a:ext cx="1024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15" name="Формула" r:id="rId7" imgW="609600" imgH="228600" progId="Equation.3">
                    <p:embed/>
                  </p:oleObj>
                </mc:Choice>
                <mc:Fallback>
                  <p:oleObj name="Формула" r:id="rId7" imgW="6096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6" y="2448"/>
                          <a:ext cx="1024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02" name="Object 12"/>
            <p:cNvGraphicFramePr>
              <a:graphicFrameLocks noChangeAspect="1"/>
            </p:cNvGraphicFramePr>
            <p:nvPr/>
          </p:nvGraphicFramePr>
          <p:xfrm>
            <a:off x="2210" y="2944"/>
            <a:ext cx="1339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16" name="Формула" r:id="rId9" imgW="787058" imgH="266584" progId="Equation.3">
                    <p:embed/>
                  </p:oleObj>
                </mc:Choice>
                <mc:Fallback>
                  <p:oleObj name="Формула" r:id="rId9" imgW="787058" imgH="26658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10" y="2944"/>
                          <a:ext cx="1339" cy="4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2607811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6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0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56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0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56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08"/>
                  </p:tgtEl>
                </p:cond>
              </p:nextCondLst>
            </p:seq>
          </p:childTnLst>
        </p:cTn>
      </p:par>
    </p:tnLst>
    <p:bldLst>
      <p:bldP spid="25603" grpId="0" animBg="1"/>
      <p:bldP spid="25603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mtClean="0">
                <a:solidFill>
                  <a:srgbClr val="000000"/>
                </a:solidFill>
              </a:rPr>
              <a:t>Вычислите: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1600200" y="1143000"/>
            <a:ext cx="6019800" cy="1600200"/>
          </a:xfrm>
          <a:prstGeom prst="rect">
            <a:avLst/>
          </a:prstGeom>
          <a:solidFill>
            <a:schemeClr val="accent1">
              <a:alpha val="38823"/>
            </a:schemeClr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800" smtClean="0">
                <a:solidFill>
                  <a:srgbClr val="000000"/>
                </a:solidFill>
              </a:rPr>
              <a:t>40</a:t>
            </a:r>
          </a:p>
        </p:txBody>
      </p:sp>
      <p:grpSp>
        <p:nvGrpSpPr>
          <p:cNvPr id="27652" name="Group 4"/>
          <p:cNvGrpSpPr>
            <a:grpSpLocks/>
          </p:cNvGrpSpPr>
          <p:nvPr/>
        </p:nvGrpSpPr>
        <p:grpSpPr bwMode="auto">
          <a:xfrm>
            <a:off x="1600200" y="1143000"/>
            <a:ext cx="6019800" cy="1600200"/>
            <a:chOff x="1968" y="720"/>
            <a:chExt cx="3792" cy="1008"/>
          </a:xfrm>
        </p:grpSpPr>
        <p:sp>
          <p:nvSpPr>
            <p:cNvPr id="9227" name="Rectangle 5"/>
            <p:cNvSpPr>
              <a:spLocks noChangeArrowheads="1"/>
            </p:cNvSpPr>
            <p:nvPr/>
          </p:nvSpPr>
          <p:spPr bwMode="auto">
            <a:xfrm>
              <a:off x="1968" y="720"/>
              <a:ext cx="3792" cy="1008"/>
            </a:xfrm>
            <a:prstGeom prst="rect">
              <a:avLst/>
            </a:prstGeom>
            <a:solidFill>
              <a:schemeClr val="bg1"/>
            </a:solidFill>
            <a:ln w="57150" cmpd="thinThick">
              <a:solidFill>
                <a:srgbClr val="CC99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aphicFrame>
          <p:nvGraphicFramePr>
            <p:cNvPr id="9228" name="Object 6"/>
            <p:cNvGraphicFramePr>
              <a:graphicFrameLocks noChangeAspect="1"/>
            </p:cNvGraphicFramePr>
            <p:nvPr/>
          </p:nvGraphicFramePr>
          <p:xfrm>
            <a:off x="2776" y="768"/>
            <a:ext cx="2128" cy="9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838" name="Формула" r:id="rId5" imgW="444307" imgH="190417" progId="Equation.3">
                    <p:embed/>
                  </p:oleObj>
                </mc:Choice>
                <mc:Fallback>
                  <p:oleObj name="Формула" r:id="rId5" imgW="444307" imgH="190417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6" y="768"/>
                          <a:ext cx="2128" cy="9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221" name="AutoShape 7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001000" y="6248400"/>
            <a:ext cx="685800" cy="22860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3733800" y="6019800"/>
            <a:ext cx="2209800" cy="381000"/>
          </a:xfrm>
          <a:prstGeom prst="rect">
            <a:avLst/>
          </a:prstGeom>
          <a:solidFill>
            <a:schemeClr val="accent1">
              <a:alpha val="39999"/>
            </a:schemeClr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smtClean="0">
                <a:solidFill>
                  <a:srgbClr val="000000"/>
                </a:solidFill>
              </a:rPr>
              <a:t>Решение</a:t>
            </a:r>
          </a:p>
        </p:txBody>
      </p:sp>
      <p:grpSp>
        <p:nvGrpSpPr>
          <p:cNvPr id="27657" name="Group 9"/>
          <p:cNvGrpSpPr>
            <a:grpSpLocks/>
          </p:cNvGrpSpPr>
          <p:nvPr/>
        </p:nvGrpSpPr>
        <p:grpSpPr bwMode="auto">
          <a:xfrm>
            <a:off x="914400" y="3276600"/>
            <a:ext cx="7239000" cy="2209800"/>
            <a:chOff x="576" y="2064"/>
            <a:chExt cx="4560" cy="1392"/>
          </a:xfrm>
        </p:grpSpPr>
        <p:sp>
          <p:nvSpPr>
            <p:cNvPr id="9224" name="Rectangle 10"/>
            <p:cNvSpPr>
              <a:spLocks noChangeArrowheads="1"/>
            </p:cNvSpPr>
            <p:nvPr/>
          </p:nvSpPr>
          <p:spPr bwMode="auto">
            <a:xfrm>
              <a:off x="576" y="2064"/>
              <a:ext cx="4560" cy="1392"/>
            </a:xfrm>
            <a:prstGeom prst="rect">
              <a:avLst/>
            </a:prstGeom>
            <a:noFill/>
            <a:ln w="57150" cmpd="thinThick">
              <a:solidFill>
                <a:srgbClr val="CC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i="1" smtClean="0">
                  <a:solidFill>
                    <a:srgbClr val="000000"/>
                  </a:solidFill>
                </a:rPr>
                <a:t>Воспользуемся свойством логарифмов: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i="1" smtClean="0">
                  <a:solidFill>
                    <a:srgbClr val="000000"/>
                  </a:solidFill>
                </a:rPr>
                <a:t>                                                                    , т. е.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aphicFrame>
          <p:nvGraphicFramePr>
            <p:cNvPr id="9225" name="Object 11"/>
            <p:cNvGraphicFramePr>
              <a:graphicFrameLocks noChangeAspect="1"/>
            </p:cNvGraphicFramePr>
            <p:nvPr/>
          </p:nvGraphicFramePr>
          <p:xfrm>
            <a:off x="2244" y="2448"/>
            <a:ext cx="1128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839" name="Формула" r:id="rId7" imgW="596641" imgH="203112" progId="Equation.3">
                    <p:embed/>
                  </p:oleObj>
                </mc:Choice>
                <mc:Fallback>
                  <p:oleObj name="Формула" r:id="rId7" imgW="596641" imgH="20311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44" y="2448"/>
                          <a:ext cx="1128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6" name="Object 12"/>
            <p:cNvGraphicFramePr>
              <a:graphicFrameLocks noChangeAspect="1"/>
            </p:cNvGraphicFramePr>
            <p:nvPr/>
          </p:nvGraphicFramePr>
          <p:xfrm>
            <a:off x="1357" y="2997"/>
            <a:ext cx="3045" cy="3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840" name="Формула" r:id="rId9" imgW="1790700" imgH="203200" progId="Equation.3">
                    <p:embed/>
                  </p:oleObj>
                </mc:Choice>
                <mc:Fallback>
                  <p:oleObj name="Формула" r:id="rId9" imgW="1790700" imgH="203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57" y="2997"/>
                          <a:ext cx="3045" cy="3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4186937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6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76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76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6"/>
                  </p:tgtEl>
                </p:cond>
              </p:nextCondLst>
            </p:seq>
          </p:childTnLst>
        </p:cTn>
      </p:par>
    </p:tnLst>
    <p:bldLst>
      <p:bldP spid="27651" grpId="0" animBg="1"/>
      <p:bldP spid="27651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 noRot="1" noChangeAspect="1" noMove="1" noResize="1" noEditPoints="1" noAdjustHandles="1" noChangeArrowheads="1" noChangeShapeType="1" noTextEdit="1"/>
          </p:cNvSpPr>
          <p:nvPr>
            <p:ph type="title"/>
          </p:nvPr>
        </p:nvSpPr>
        <p:spPr>
          <a:xfrm>
            <a:off x="2678113" y="404812"/>
            <a:ext cx="3787776" cy="1214437"/>
          </a:xfrm>
          <a:blipFill rotWithShape="1">
            <a:blip r:embed="rId3"/>
            <a:stretch>
              <a:fillRect t="-4500" r="-2572" b="-27000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lphaLcParenR"/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  <p:sp>
        <p:nvSpPr>
          <p:cNvPr id="410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cs typeface="Arial" charset="0"/>
            </a:endParaRPr>
          </a:p>
        </p:txBody>
      </p:sp>
      <p:graphicFrame>
        <p:nvGraphicFramePr>
          <p:cNvPr id="32771" name="Object 3"/>
          <p:cNvGraphicFramePr>
            <a:graphicFrameLocks noChangeAspect="1"/>
          </p:cNvGraphicFramePr>
          <p:nvPr/>
        </p:nvGraphicFramePr>
        <p:xfrm>
          <a:off x="2411413" y="1773238"/>
          <a:ext cx="3890962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1" name="Формула" r:id="rId4" imgW="812447" imgH="228501" progId="Equation.3">
                  <p:embed/>
                </p:oleObj>
              </mc:Choice>
              <mc:Fallback>
                <p:oleObj name="Формула" r:id="rId4" imgW="812447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1773238"/>
                        <a:ext cx="3890962" cy="785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4" name="Object 6"/>
          <p:cNvGraphicFramePr>
            <a:graphicFrameLocks noChangeAspect="1"/>
          </p:cNvGraphicFramePr>
          <p:nvPr/>
        </p:nvGraphicFramePr>
        <p:xfrm>
          <a:off x="2484438" y="2852738"/>
          <a:ext cx="3511550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2" name="Формула" r:id="rId6" imgW="1155700" imgH="393700" progId="Equation.3">
                  <p:embed/>
                </p:oleObj>
              </mc:Choice>
              <mc:Fallback>
                <p:oleObj name="Формула" r:id="rId6" imgW="11557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2852738"/>
                        <a:ext cx="3511550" cy="1214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678113" y="404813"/>
            <a:ext cx="3787775" cy="12144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32777" name="Object 9"/>
          <p:cNvGraphicFramePr>
            <a:graphicFrameLocks noChangeAspect="1"/>
          </p:cNvGraphicFramePr>
          <p:nvPr/>
        </p:nvGraphicFramePr>
        <p:xfrm>
          <a:off x="2484438" y="4292600"/>
          <a:ext cx="4708525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3" name="Формула" r:id="rId8" imgW="1549400" imgH="419100" progId="Equation.3">
                  <p:embed/>
                </p:oleObj>
              </mc:Choice>
              <mc:Fallback>
                <p:oleObj name="Формула" r:id="rId8" imgW="15494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4292600"/>
                        <a:ext cx="4708525" cy="129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5" name="Рисунок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20888"/>
            <a:ext cx="13239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12884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Вычислите:</a:t>
            </a:r>
          </a:p>
        </p:txBody>
      </p:sp>
      <p:graphicFrame>
        <p:nvGraphicFramePr>
          <p:cNvPr id="35847" name="Object 7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6453642"/>
              </p:ext>
            </p:extLst>
          </p:nvPr>
        </p:nvGraphicFramePr>
        <p:xfrm>
          <a:off x="6732240" y="2387968"/>
          <a:ext cx="1359396" cy="30673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16" name="Формула" r:id="rId3" imgW="495085" imgH="1117115" progId="Equation.3">
                  <p:embed/>
                </p:oleObj>
              </mc:Choice>
              <mc:Fallback>
                <p:oleObj name="Формула" r:id="rId3" imgW="495085" imgH="111711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240" y="2387968"/>
                        <a:ext cx="1359396" cy="30673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cs typeface="Arial" charset="0"/>
            </a:endParaRPr>
          </a:p>
        </p:txBody>
      </p:sp>
      <p:graphicFrame>
        <p:nvGraphicFramePr>
          <p:cNvPr id="614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8090032"/>
              </p:ext>
            </p:extLst>
          </p:nvPr>
        </p:nvGraphicFramePr>
        <p:xfrm>
          <a:off x="1835150" y="1418642"/>
          <a:ext cx="2880866" cy="9959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17" name="Формула" r:id="rId5" imgW="482391" imgH="228501" progId="Equation.3">
                  <p:embed/>
                </p:oleObj>
              </mc:Choice>
              <mc:Fallback>
                <p:oleObj name="Формула" r:id="rId5" imgW="482391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1418642"/>
                        <a:ext cx="2880866" cy="9959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3486770"/>
              </p:ext>
            </p:extLst>
          </p:nvPr>
        </p:nvGraphicFramePr>
        <p:xfrm>
          <a:off x="1908174" y="2276872"/>
          <a:ext cx="3175361" cy="929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18" name="Формула" r:id="rId7" imgW="596900" imgH="228600" progId="Equation.3">
                  <p:embed/>
                </p:oleObj>
              </mc:Choice>
              <mc:Fallback>
                <p:oleObj name="Формула" r:id="rId7" imgW="596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4" y="2276872"/>
                        <a:ext cx="3175361" cy="9298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5172468"/>
              </p:ext>
            </p:extLst>
          </p:nvPr>
        </p:nvGraphicFramePr>
        <p:xfrm>
          <a:off x="1907704" y="3356992"/>
          <a:ext cx="326707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19" name="Формула" r:id="rId9" imgW="622030" imgH="241195" progId="Equation.3">
                  <p:embed/>
                </p:oleObj>
              </mc:Choice>
              <mc:Fallback>
                <p:oleObj name="Формула" r:id="rId9" imgW="622030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3356992"/>
                        <a:ext cx="3267075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1" name="Object 6"/>
          <p:cNvGraphicFramePr>
            <a:graphicFrameLocks noChangeAspect="1"/>
          </p:cNvGraphicFramePr>
          <p:nvPr/>
        </p:nvGraphicFramePr>
        <p:xfrm>
          <a:off x="1908175" y="4365625"/>
          <a:ext cx="364172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20" name="Формула" r:id="rId11" imgW="749300" imgH="228600" progId="Equation.3">
                  <p:embed/>
                </p:oleObj>
              </mc:Choice>
              <mc:Fallback>
                <p:oleObj name="Формула" r:id="rId11" imgW="749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4365625"/>
                        <a:ext cx="3641725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6725103"/>
              </p:ext>
            </p:extLst>
          </p:nvPr>
        </p:nvGraphicFramePr>
        <p:xfrm>
          <a:off x="1907704" y="5214937"/>
          <a:ext cx="1582737" cy="128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21" name="Формула" r:id="rId13" imgW="520700" imgH="419100" progId="Equation.3">
                  <p:embed/>
                </p:oleObj>
              </mc:Choice>
              <mc:Fallback>
                <p:oleObj name="Формула" r:id="rId13" imgW="5207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5214937"/>
                        <a:ext cx="1582737" cy="1285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5" name="Рисунок 1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2896"/>
            <a:ext cx="13239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23968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 noRot="1" noChangeAspect="1" noMove="1" noResize="1" noEditPoints="1" noAdjustHandles="1" noChangeArrowheads="1" noChangeShapeType="1" noTextEdit="1"/>
          </p:cNvSpPr>
          <p:nvPr>
            <p:ph type="title"/>
          </p:nvPr>
        </p:nvSpPr>
        <p:spPr>
          <a:xfrm>
            <a:off x="2484438" y="714374"/>
            <a:ext cx="3786187" cy="857251"/>
          </a:xfrm>
          <a:blipFill rotWithShape="1">
            <a:blip r:embed="rId3"/>
            <a:stretch>
              <a:fillRect t="-5674" b="-31206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3" name="Содержимое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661988" y="1857375"/>
            <a:ext cx="8229600" cy="4525963"/>
          </a:xfrm>
          <a:blipFill rotWithShape="1">
            <a:blip r:embed="rId4"/>
            <a:stretch>
              <a:fillRect b="-2695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512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84438" y="714375"/>
            <a:ext cx="3786187" cy="857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49158" name="Object 4"/>
          <p:cNvGraphicFramePr>
            <a:graphicFrameLocks noChangeAspect="1"/>
          </p:cNvGraphicFramePr>
          <p:nvPr/>
        </p:nvGraphicFramePr>
        <p:xfrm>
          <a:off x="1619250" y="1916113"/>
          <a:ext cx="7051675" cy="738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6" name="Формула" r:id="rId5" imgW="1930400" imgH="228600" progId="Equation.3">
                  <p:embed/>
                </p:oleObj>
              </mc:Choice>
              <mc:Fallback>
                <p:oleObj name="Формула" r:id="rId5" imgW="1930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1916113"/>
                        <a:ext cx="7051675" cy="738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9" name="Object 5"/>
          <p:cNvGraphicFramePr>
            <a:graphicFrameLocks noChangeAspect="1"/>
          </p:cNvGraphicFramePr>
          <p:nvPr/>
        </p:nvGraphicFramePr>
        <p:xfrm>
          <a:off x="1692275" y="4076700"/>
          <a:ext cx="6891338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7" name="Формула" r:id="rId7" imgW="2133600" imgH="228600" progId="Equation.3">
                  <p:embed/>
                </p:oleObj>
              </mc:Choice>
              <mc:Fallback>
                <p:oleObj name="Формула" r:id="rId7" imgW="2133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4076700"/>
                        <a:ext cx="6891338" cy="78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2771775" y="2924175"/>
            <a:ext cx="4071938" cy="857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59113" y="5448300"/>
            <a:ext cx="4143375" cy="7858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5130" name="Рисунок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95425"/>
            <a:ext cx="13239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39931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Свойства логарифмов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323974" y="1600200"/>
            <a:ext cx="7362825" cy="4525963"/>
          </a:xfrm>
          <a:blipFill rotWithShape="1">
            <a:blip r:embed="rId3"/>
            <a:stretch>
              <a:fillRect r="-1738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66988" y="1643063"/>
            <a:ext cx="5100637" cy="1571625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39940" name="Object 4"/>
          <p:cNvGraphicFramePr>
            <a:graphicFrameLocks noChangeAspect="1"/>
          </p:cNvGraphicFramePr>
          <p:nvPr/>
        </p:nvGraphicFramePr>
        <p:xfrm>
          <a:off x="3203575" y="4797425"/>
          <a:ext cx="4332288" cy="123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9" name="Формула" r:id="rId4" imgW="1015559" imgH="406224" progId="Equation.3">
                  <p:embed/>
                </p:oleObj>
              </mc:Choice>
              <mc:Fallback>
                <p:oleObj name="Формула" r:id="rId4" imgW="1015559" imgH="4062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4797425"/>
                        <a:ext cx="4332288" cy="1231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14" name="Рисунок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4864"/>
            <a:ext cx="13239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79480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571500" y="2071688"/>
            <a:ext cx="3143244" cy="3508653"/>
          </a:xfrm>
          <a:prstGeom prst="rect">
            <a:avLst/>
          </a:prstGeom>
          <a:solidFill>
            <a:srgbClr val="FFFFA3"/>
          </a:solidFill>
          <a:ln w="19050">
            <a:solidFill>
              <a:srgbClr val="F89F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4800" b="1" i="1" dirty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</a:t>
            </a:r>
            <a:r>
              <a:rPr lang="ru-RU" sz="4800" b="1" i="1" dirty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&gt;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0</a:t>
            </a:r>
            <a:endParaRPr lang="ru-RU" sz="4800" b="1" i="1" dirty="0">
              <a:solidFill>
                <a:srgbClr val="00206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r>
              <a:rPr lang="en-US" sz="4800" b="1" i="1" dirty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a</a:t>
            </a:r>
            <a:r>
              <a:rPr lang="ru-RU" sz="4800" b="1" i="1" dirty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&gt;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0, </a:t>
            </a:r>
            <a:r>
              <a:rPr lang="en-US" sz="4800" b="1" i="1" dirty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a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≠1</a:t>
            </a:r>
          </a:p>
          <a:p>
            <a:r>
              <a:rPr lang="en-US" sz="4800" b="1" i="1" dirty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</a:t>
            </a:r>
            <a:r>
              <a:rPr lang="ru-RU" sz="4800" b="1" i="1" dirty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=</a:t>
            </a:r>
            <a:r>
              <a:rPr lang="ru-RU" sz="4800" b="1" i="1" dirty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4800" b="1" i="1" dirty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a</a:t>
            </a:r>
            <a:r>
              <a:rPr lang="en-US" sz="4800" b="1" i="1" baseline="30000" dirty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</a:t>
            </a:r>
            <a:endParaRPr lang="ru-RU" sz="4800" dirty="0">
              <a:solidFill>
                <a:srgbClr val="00206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r>
              <a:rPr lang="ru-RU" altLang="zh-CN" sz="6000" b="1" i="1" dirty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с = </a:t>
            </a:r>
            <a:r>
              <a:rPr lang="en-US" altLang="zh-CN" sz="6000" b="1" i="1" dirty="0" err="1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log</a:t>
            </a:r>
            <a:r>
              <a:rPr lang="en-US" altLang="zh-CN" sz="6000" b="1" i="1" baseline="-30000" dirty="0" err="1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a</a:t>
            </a:r>
            <a:r>
              <a:rPr lang="ru-RU" altLang="zh-CN" sz="6000" b="1" i="1" baseline="-30000" dirty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6000" b="1" i="1" dirty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</a:t>
            </a:r>
            <a:endParaRPr lang="ru-RU" sz="6000" dirty="0">
              <a:solidFill>
                <a:srgbClr val="C0000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3" name="Прямоугольник 4"/>
          <p:cNvSpPr>
            <a:spLocks noChangeArrowheads="1"/>
          </p:cNvSpPr>
          <p:nvPr/>
        </p:nvSpPr>
        <p:spPr bwMode="auto">
          <a:xfrm>
            <a:off x="4357686" y="1714488"/>
            <a:ext cx="4214812" cy="4894263"/>
          </a:xfrm>
          <a:prstGeom prst="rect">
            <a:avLst/>
          </a:prstGeom>
          <a:solidFill>
            <a:srgbClr val="FFFFA3"/>
          </a:solidFill>
          <a:ln w="19050">
            <a:solidFill>
              <a:srgbClr val="F89F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0850" eaLnBrk="0" hangingPunct="0"/>
            <a:r>
              <a:rPr lang="ru-RU" altLang="zh-CN" sz="3600" u="sng" dirty="0">
                <a:solidFill>
                  <a:srgbClr val="002060"/>
                </a:solidFill>
                <a:ea typeface="SimSun" pitchFamily="2" charset="-122"/>
                <a:cs typeface="Times New Roman" pitchFamily="18" charset="0"/>
              </a:rPr>
              <a:t>Примеры:</a:t>
            </a:r>
          </a:p>
          <a:p>
            <a:pPr indent="450850" eaLnBrk="0" hangingPunct="0"/>
            <a:endParaRPr lang="en-US" altLang="zh-CN" sz="1400" dirty="0">
              <a:solidFill>
                <a:srgbClr val="002060"/>
              </a:solidFill>
              <a:ea typeface="SimSun" pitchFamily="2" charset="-122"/>
              <a:cs typeface="Times New Roman" pitchFamily="18" charset="0"/>
            </a:endParaRPr>
          </a:p>
          <a:p>
            <a:pPr indent="450850" eaLnBrk="0" hangingPunct="0"/>
            <a:r>
              <a:rPr lang="en-US" sz="3200" dirty="0">
                <a:solidFill>
                  <a:srgbClr val="002060"/>
                </a:solidFill>
                <a:ea typeface="SimSun" pitchFamily="2" charset="-122"/>
                <a:cs typeface="Times New Roman" pitchFamily="18" charset="0"/>
              </a:rPr>
              <a:t>log</a:t>
            </a:r>
            <a:r>
              <a:rPr lang="ru-RU" sz="3200" baseline="-25000" dirty="0">
                <a:solidFill>
                  <a:srgbClr val="002060"/>
                </a:solidFill>
                <a:ea typeface="SimSun" pitchFamily="2" charset="-122"/>
                <a:cs typeface="Times New Roman" pitchFamily="18" charset="0"/>
              </a:rPr>
              <a:t>2</a:t>
            </a:r>
            <a:r>
              <a:rPr lang="ru-RU" sz="3200" dirty="0">
                <a:solidFill>
                  <a:srgbClr val="002060"/>
                </a:solidFill>
                <a:ea typeface="SimSun" pitchFamily="2" charset="-122"/>
                <a:cs typeface="Times New Roman" pitchFamily="18" charset="0"/>
              </a:rPr>
              <a:t>16=4</a:t>
            </a:r>
            <a:r>
              <a:rPr lang="en-US" altLang="zh-CN" sz="3200" dirty="0">
                <a:solidFill>
                  <a:srgbClr val="002060"/>
                </a:solidFill>
                <a:ea typeface="SimSun" pitchFamily="2" charset="-122"/>
                <a:cs typeface="Times New Roman" pitchFamily="18" charset="0"/>
              </a:rPr>
              <a:t>,</a:t>
            </a:r>
            <a:endParaRPr lang="ru-RU" altLang="zh-CN" sz="3200" dirty="0">
              <a:solidFill>
                <a:srgbClr val="002060"/>
              </a:solidFill>
              <a:ea typeface="SimSun" pitchFamily="2" charset="-122"/>
              <a:cs typeface="Times New Roman" pitchFamily="18" charset="0"/>
            </a:endParaRPr>
          </a:p>
          <a:p>
            <a:pPr indent="450850" eaLnBrk="0" hangingPunct="0"/>
            <a:endParaRPr lang="en-US" altLang="zh-CN" sz="2800" dirty="0">
              <a:solidFill>
                <a:srgbClr val="002060"/>
              </a:solidFill>
              <a:ea typeface="SimSun" pitchFamily="2" charset="-122"/>
              <a:cs typeface="Times New Roman" pitchFamily="18" charset="0"/>
            </a:endParaRPr>
          </a:p>
          <a:p>
            <a:pPr indent="450850" eaLnBrk="0" hangingPunct="0"/>
            <a:r>
              <a:rPr lang="en-US" sz="3200" dirty="0">
                <a:solidFill>
                  <a:srgbClr val="002060"/>
                </a:solidFill>
                <a:ea typeface="SimSun" pitchFamily="2" charset="-122"/>
                <a:cs typeface="Times New Roman" pitchFamily="18" charset="0"/>
              </a:rPr>
              <a:t>log</a:t>
            </a:r>
            <a:r>
              <a:rPr lang="ru-RU" sz="3200" baseline="-25000" dirty="0">
                <a:solidFill>
                  <a:srgbClr val="002060"/>
                </a:solidFill>
                <a:ea typeface="SimSun" pitchFamily="2" charset="-122"/>
                <a:cs typeface="Times New Roman" pitchFamily="18" charset="0"/>
              </a:rPr>
              <a:t>4</a:t>
            </a:r>
            <a:r>
              <a:rPr lang="ru-RU" sz="3200" dirty="0">
                <a:solidFill>
                  <a:srgbClr val="002060"/>
                </a:solidFill>
                <a:ea typeface="SimSun" pitchFamily="2" charset="-122"/>
                <a:cs typeface="Times New Roman" pitchFamily="18" charset="0"/>
              </a:rPr>
              <a:t>2=1/2, </a:t>
            </a:r>
          </a:p>
          <a:p>
            <a:pPr indent="450850" eaLnBrk="0" hangingPunct="0"/>
            <a:endParaRPr lang="ru-RU" altLang="zh-CN" sz="3600" dirty="0">
              <a:solidFill>
                <a:srgbClr val="002060"/>
              </a:solidFill>
              <a:ea typeface="SimSun" pitchFamily="2" charset="-122"/>
              <a:cs typeface="Times New Roman" pitchFamily="18" charset="0"/>
            </a:endParaRPr>
          </a:p>
          <a:p>
            <a:pPr indent="450850" eaLnBrk="0" hangingPunct="0"/>
            <a:r>
              <a:rPr lang="ru-RU" altLang="zh-CN" dirty="0">
                <a:solidFill>
                  <a:srgbClr val="002060"/>
                </a:solidFill>
                <a:ea typeface="SimSun" pitchFamily="2" charset="-122"/>
                <a:cs typeface="Times New Roman" pitchFamily="18" charset="0"/>
              </a:rPr>
              <a:t>                                     ,</a:t>
            </a:r>
          </a:p>
          <a:p>
            <a:pPr indent="450850" eaLnBrk="0" hangingPunct="0"/>
            <a:endParaRPr lang="ru-RU" altLang="zh-CN" dirty="0">
              <a:solidFill>
                <a:srgbClr val="002060"/>
              </a:solidFill>
              <a:ea typeface="SimSun" pitchFamily="2" charset="-122"/>
              <a:cs typeface="Times New Roman" pitchFamily="18" charset="0"/>
            </a:endParaRPr>
          </a:p>
          <a:p>
            <a:pPr indent="450850" eaLnBrk="0" hangingPunct="0"/>
            <a:endParaRPr lang="ru-RU" altLang="zh-CN" dirty="0">
              <a:solidFill>
                <a:srgbClr val="002060"/>
              </a:solidFill>
              <a:ea typeface="SimSun" pitchFamily="2" charset="-122"/>
              <a:cs typeface="Times New Roman" pitchFamily="18" charset="0"/>
            </a:endParaRPr>
          </a:p>
          <a:p>
            <a:pPr indent="450850" eaLnBrk="0" hangingPunct="0"/>
            <a:r>
              <a:rPr lang="en-US" sz="3200" dirty="0">
                <a:solidFill>
                  <a:srgbClr val="002060"/>
                </a:solidFill>
                <a:ea typeface="SimSun" pitchFamily="2" charset="-122"/>
                <a:cs typeface="Times New Roman" pitchFamily="18" charset="0"/>
              </a:rPr>
              <a:t>log</a:t>
            </a:r>
            <a:r>
              <a:rPr lang="ru-RU" sz="3200" baseline="-25000" dirty="0">
                <a:solidFill>
                  <a:srgbClr val="002060"/>
                </a:solidFill>
                <a:ea typeface="SimSun" pitchFamily="2" charset="-122"/>
                <a:cs typeface="Times New Roman" pitchFamily="18" charset="0"/>
              </a:rPr>
              <a:t>0,25</a:t>
            </a:r>
            <a:r>
              <a:rPr lang="ru-RU" sz="3200" dirty="0">
                <a:solidFill>
                  <a:srgbClr val="002060"/>
                </a:solidFill>
                <a:ea typeface="SimSun" pitchFamily="2" charset="-122"/>
                <a:cs typeface="Times New Roman" pitchFamily="18" charset="0"/>
              </a:rPr>
              <a:t>4=                 .  </a:t>
            </a:r>
            <a:endParaRPr lang="ru-RU" altLang="zh-CN" sz="3200" dirty="0">
              <a:solidFill>
                <a:srgbClr val="002060"/>
              </a:solidFill>
              <a:ea typeface="SimSun" pitchFamily="2" charset="-122"/>
              <a:cs typeface="Times New Roman" pitchFamily="18" charset="0"/>
            </a:endParaRPr>
          </a:p>
          <a:p>
            <a:pPr indent="450850" eaLnBrk="0" hangingPunct="0"/>
            <a:endParaRPr lang="ru-RU" altLang="zh-CN" dirty="0">
              <a:solidFill>
                <a:srgbClr val="002060"/>
              </a:solidFill>
              <a:ea typeface="SimSun" pitchFamily="2" charset="-122"/>
              <a:cs typeface="Times New Roman" pitchFamily="18" charset="0"/>
            </a:endParaRPr>
          </a:p>
          <a:p>
            <a:pPr indent="450850" eaLnBrk="0" hangingPunct="0"/>
            <a:endParaRPr lang="ru-RU" altLang="zh-CN" dirty="0">
              <a:solidFill>
                <a:srgbClr val="002060"/>
              </a:solidFill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8786842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Определение логарифма</a:t>
            </a:r>
          </a:p>
        </p:txBody>
      </p:sp>
      <p:graphicFrame>
        <p:nvGraphicFramePr>
          <p:cNvPr id="33794" name="Object 17"/>
          <p:cNvGraphicFramePr>
            <a:graphicFrameLocks noChangeAspect="1"/>
          </p:cNvGraphicFramePr>
          <p:nvPr/>
        </p:nvGraphicFramePr>
        <p:xfrm>
          <a:off x="4857752" y="4214818"/>
          <a:ext cx="2214563" cy="96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8" name="Формула" r:id="rId3" imgW="812447" imgH="355446" progId="Equation.3">
                  <p:embed/>
                </p:oleObj>
              </mc:Choice>
              <mc:Fallback>
                <p:oleObj name="Формула" r:id="rId3" imgW="812447" imgH="355446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2" y="4214818"/>
                        <a:ext cx="2214563" cy="963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488" y="2420938"/>
            <a:ext cx="8212137" cy="1425575"/>
          </a:xfrm>
        </p:spPr>
      </p:pic>
      <p:sp>
        <p:nvSpPr>
          <p:cNvPr id="12291" name="Прямоугольник 1"/>
          <p:cNvSpPr>
            <a:spLocks noChangeArrowheads="1"/>
          </p:cNvSpPr>
          <p:nvPr/>
        </p:nvSpPr>
        <p:spPr bwMode="auto">
          <a:xfrm>
            <a:off x="454025" y="596900"/>
            <a:ext cx="85725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</a:rPr>
              <a:t>1. </a:t>
            </a:r>
            <a:r>
              <a:rPr lang="ru-RU" sz="4000" b="1" dirty="0" smtClean="0">
                <a:latin typeface="Times New Roman" pitchFamily="18" charset="0"/>
              </a:rPr>
              <a:t>Логарифм произведения равен сумме логарифмов множителей</a:t>
            </a:r>
            <a:endParaRPr lang="ru-RU" sz="4000" b="1" dirty="0" smtClean="0">
              <a:latin typeface="Arial" charset="0"/>
            </a:endParaRPr>
          </a:p>
        </p:txBody>
      </p:sp>
      <p:pic>
        <p:nvPicPr>
          <p:cNvPr id="12292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365625"/>
            <a:ext cx="8215312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51556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42875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Свойства логарифмов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2060848"/>
            <a:ext cx="7427168" cy="406531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en-US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Arial" charset="0"/>
              <a:buNone/>
            </a:pPr>
            <a:endParaRPr lang="en-US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т. е. логарифм произведения равен сумме логарифмов сомножителей (взятых по тому же основанию).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en-US" sz="3200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en-US" sz="3200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3=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en-US" sz="3200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6=1</a:t>
            </a:r>
            <a:endParaRPr lang="ru-RU" sz="3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316" name="Object 1"/>
          <p:cNvGraphicFramePr>
            <a:graphicFrameLocks noChangeAspect="1"/>
          </p:cNvGraphicFramePr>
          <p:nvPr/>
        </p:nvGraphicFramePr>
        <p:xfrm>
          <a:off x="1008063" y="1714500"/>
          <a:ext cx="6992937" cy="142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5" name="Формула" r:id="rId3" imgW="1689100" imgH="457200" progId="Equation.3">
                  <p:embed/>
                </p:oleObj>
              </mc:Choice>
              <mc:Fallback>
                <p:oleObj name="Формула" r:id="rId3" imgW="1689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8063" y="1714500"/>
                        <a:ext cx="6992937" cy="142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57250" y="1442120"/>
            <a:ext cx="7715250" cy="171450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13318" name="Рисунок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3370"/>
            <a:ext cx="13239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00989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mtClean="0">
                <a:solidFill>
                  <a:srgbClr val="000000"/>
                </a:solidFill>
              </a:rPr>
              <a:t>Вычислите: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600200" y="1143000"/>
            <a:ext cx="6019800" cy="1600200"/>
          </a:xfrm>
          <a:prstGeom prst="rect">
            <a:avLst/>
          </a:prstGeom>
          <a:solidFill>
            <a:schemeClr val="accent1">
              <a:alpha val="38823"/>
            </a:schemeClr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800" smtClean="0">
                <a:solidFill>
                  <a:srgbClr val="000000"/>
                </a:solidFill>
              </a:rPr>
              <a:t>2</a:t>
            </a:r>
          </a:p>
        </p:txBody>
      </p:sp>
      <p:grpSp>
        <p:nvGrpSpPr>
          <p:cNvPr id="8211" name="Group 19"/>
          <p:cNvGrpSpPr>
            <a:grpSpLocks/>
          </p:cNvGrpSpPr>
          <p:nvPr/>
        </p:nvGrpSpPr>
        <p:grpSpPr bwMode="auto">
          <a:xfrm>
            <a:off x="1600200" y="1143000"/>
            <a:ext cx="6019800" cy="1600200"/>
            <a:chOff x="1968" y="720"/>
            <a:chExt cx="3792" cy="1008"/>
          </a:xfrm>
        </p:grpSpPr>
        <p:sp>
          <p:nvSpPr>
            <p:cNvPr id="5131" name="Rectangle 7"/>
            <p:cNvSpPr>
              <a:spLocks noChangeArrowheads="1"/>
            </p:cNvSpPr>
            <p:nvPr/>
          </p:nvSpPr>
          <p:spPr bwMode="auto">
            <a:xfrm>
              <a:off x="1968" y="720"/>
              <a:ext cx="3792" cy="1008"/>
            </a:xfrm>
            <a:prstGeom prst="rect">
              <a:avLst/>
            </a:prstGeom>
            <a:solidFill>
              <a:schemeClr val="bg1"/>
            </a:solidFill>
            <a:ln w="57150" cmpd="thinThick">
              <a:solidFill>
                <a:srgbClr val="CC99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aphicFrame>
          <p:nvGraphicFramePr>
            <p:cNvPr id="5132" name="Object 8"/>
            <p:cNvGraphicFramePr>
              <a:graphicFrameLocks noChangeAspect="1"/>
            </p:cNvGraphicFramePr>
            <p:nvPr/>
          </p:nvGraphicFramePr>
          <p:xfrm>
            <a:off x="2016" y="768"/>
            <a:ext cx="3648" cy="9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862" name="Формула" r:id="rId5" imgW="939800" imgH="228600" progId="Equation.3">
                    <p:embed/>
                  </p:oleObj>
                </mc:Choice>
                <mc:Fallback>
                  <p:oleObj name="Формула" r:id="rId5" imgW="9398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6" y="768"/>
                          <a:ext cx="3648" cy="9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125" name="AutoShape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001000" y="6248400"/>
            <a:ext cx="685800" cy="22860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3733800" y="6019800"/>
            <a:ext cx="2209800" cy="381000"/>
          </a:xfrm>
          <a:prstGeom prst="rect">
            <a:avLst/>
          </a:prstGeom>
          <a:solidFill>
            <a:schemeClr val="accent1">
              <a:alpha val="39999"/>
            </a:schemeClr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smtClean="0">
                <a:solidFill>
                  <a:srgbClr val="000000"/>
                </a:solidFill>
              </a:rPr>
              <a:t>Решение</a:t>
            </a:r>
          </a:p>
        </p:txBody>
      </p:sp>
      <p:grpSp>
        <p:nvGrpSpPr>
          <p:cNvPr id="8212" name="Group 20"/>
          <p:cNvGrpSpPr>
            <a:grpSpLocks/>
          </p:cNvGrpSpPr>
          <p:nvPr/>
        </p:nvGrpSpPr>
        <p:grpSpPr bwMode="auto">
          <a:xfrm>
            <a:off x="914400" y="3276600"/>
            <a:ext cx="7239000" cy="2209800"/>
            <a:chOff x="576" y="2064"/>
            <a:chExt cx="4560" cy="1392"/>
          </a:xfrm>
        </p:grpSpPr>
        <p:sp>
          <p:nvSpPr>
            <p:cNvPr id="5128" name="Rectangle 12"/>
            <p:cNvSpPr>
              <a:spLocks noChangeArrowheads="1"/>
            </p:cNvSpPr>
            <p:nvPr/>
          </p:nvSpPr>
          <p:spPr bwMode="auto">
            <a:xfrm>
              <a:off x="576" y="2064"/>
              <a:ext cx="4560" cy="1392"/>
            </a:xfrm>
            <a:prstGeom prst="rect">
              <a:avLst/>
            </a:prstGeom>
            <a:noFill/>
            <a:ln w="57150" cmpd="thinThick">
              <a:solidFill>
                <a:srgbClr val="CC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i="1" smtClean="0">
                  <a:solidFill>
                    <a:srgbClr val="000000"/>
                  </a:solidFill>
                </a:rPr>
                <a:t>Воспользуемся свойством логарифмов: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i="1" smtClean="0">
                  <a:solidFill>
                    <a:srgbClr val="000000"/>
                  </a:solidFill>
                </a:rPr>
                <a:t>                                                                    , т. е.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aphicFrame>
          <p:nvGraphicFramePr>
            <p:cNvPr id="5129" name="Object 13"/>
            <p:cNvGraphicFramePr>
              <a:graphicFrameLocks noChangeAspect="1"/>
            </p:cNvGraphicFramePr>
            <p:nvPr/>
          </p:nvGraphicFramePr>
          <p:xfrm>
            <a:off x="1584" y="2448"/>
            <a:ext cx="2448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863" name="Формула" r:id="rId7" imgW="1473200" imgH="228600" progId="Equation.3">
                    <p:embed/>
                  </p:oleObj>
                </mc:Choice>
                <mc:Fallback>
                  <p:oleObj name="Формула" r:id="rId7" imgW="14732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4" y="2448"/>
                          <a:ext cx="2448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30" name="Object 16"/>
            <p:cNvGraphicFramePr>
              <a:graphicFrameLocks noChangeAspect="1"/>
            </p:cNvGraphicFramePr>
            <p:nvPr/>
          </p:nvGraphicFramePr>
          <p:xfrm>
            <a:off x="720" y="2976"/>
            <a:ext cx="4320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864" name="Формула" r:id="rId9" imgW="2540000" imgH="228600" progId="Equation.3">
                    <p:embed/>
                  </p:oleObj>
                </mc:Choice>
                <mc:Fallback>
                  <p:oleObj name="Формула" r:id="rId9" imgW="25400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0" y="2976"/>
                          <a:ext cx="4320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654021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2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02"/>
                  </p:tgtEl>
                </p:cond>
              </p:nextCondLst>
            </p:seq>
          </p:childTnLst>
        </p:cTn>
      </p:par>
    </p:tnLst>
    <p:bldLst>
      <p:bldP spid="8196" grpId="0" animBg="1"/>
      <p:bldP spid="8196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Вычислите:</a:t>
            </a:r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5364" name="Прямоугольник 11"/>
          <p:cNvSpPr>
            <a:spLocks noChangeArrowheads="1"/>
          </p:cNvSpPr>
          <p:nvPr/>
        </p:nvSpPr>
        <p:spPr bwMode="auto">
          <a:xfrm>
            <a:off x="395536" y="1556792"/>
            <a:ext cx="525755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14350" indent="-514350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ru-RU" sz="40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+ log</a:t>
            </a:r>
            <a:r>
              <a:rPr lang="ru-RU" sz="40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9</a:t>
            </a:r>
          </a:p>
          <a:p>
            <a:pPr marL="514350" indent="-514350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ru-RU" sz="40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8 + log</a:t>
            </a:r>
            <a:r>
              <a:rPr lang="ru-RU" sz="40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32</a:t>
            </a:r>
            <a:endParaRPr lang="ru-RU" sz="4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ru-RU" sz="4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en-US" sz="40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32</a:t>
            </a: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4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en-US" sz="40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32</a:t>
            </a: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ru-RU" sz="4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lg</a:t>
            </a: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40 + </a:t>
            </a:r>
            <a:r>
              <a:rPr lang="ru-RU" sz="4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lg</a:t>
            </a: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25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443663" y="3863975"/>
            <a:ext cx="1857375" cy="20621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>
              <a:buFont typeface="+mj-lt"/>
              <a:buAutoNum type="arabicParenR"/>
              <a:defRPr/>
            </a:pPr>
            <a:r>
              <a:rPr lang="ru-RU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ru-RU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b="1" dirty="0">
              <a:solidFill>
                <a:srgbClr val="4BACC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arenR"/>
              <a:defRPr/>
            </a:pPr>
            <a:r>
              <a:rPr lang="ru-RU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0,</a:t>
            </a:r>
            <a:r>
              <a:rPr lang="en-US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4BACC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arenR"/>
              <a:defRPr/>
            </a:pPr>
            <a:r>
              <a:rPr lang="ru-RU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3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940425" y="3500438"/>
            <a:ext cx="2286000" cy="3000375"/>
          </a:xfrm>
          <a:prstGeom prst="round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15367" name="Рисунок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239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7133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"/>
          <p:cNvSpPr>
            <a:spLocks noChangeArrowheads="1"/>
          </p:cNvSpPr>
          <p:nvPr/>
        </p:nvSpPr>
        <p:spPr bwMode="auto">
          <a:xfrm>
            <a:off x="465138" y="692150"/>
            <a:ext cx="8570912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</a:rPr>
              <a:t>2. 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</a:rPr>
              <a:t>Логарифм частного равен логарифмов делимого без логарифма делителя</a:t>
            </a:r>
            <a:endParaRPr lang="ru-RU" sz="4000" b="1" dirty="0" smtClean="0">
              <a:solidFill>
                <a:srgbClr val="0070C0"/>
              </a:solidFill>
              <a:latin typeface="Arial" charset="0"/>
            </a:endParaRPr>
          </a:p>
        </p:txBody>
      </p:sp>
      <p:pic>
        <p:nvPicPr>
          <p:cNvPr id="1331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5138" y="2708275"/>
            <a:ext cx="7994650" cy="1512888"/>
          </a:xfrm>
        </p:spPr>
      </p:pic>
      <p:pic>
        <p:nvPicPr>
          <p:cNvPr id="13316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8" y="4868863"/>
            <a:ext cx="799465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80670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Свойства логарифмов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539552" y="1645043"/>
            <a:ext cx="8229600" cy="4525963"/>
          </a:xfrm>
          <a:blipFill rotWithShape="1">
            <a:blip r:embed="rId2"/>
            <a:stretch>
              <a:fillRect t="-943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1550" y="1644650"/>
            <a:ext cx="7129463" cy="1712913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16389" name="Рисунок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239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01759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mtClean="0">
                <a:solidFill>
                  <a:srgbClr val="000000"/>
                </a:solidFill>
              </a:rPr>
              <a:t>Вычислите: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1600200" y="1143000"/>
            <a:ext cx="6019800" cy="1600200"/>
          </a:xfrm>
          <a:prstGeom prst="rect">
            <a:avLst/>
          </a:prstGeom>
          <a:solidFill>
            <a:schemeClr val="accent1">
              <a:alpha val="38823"/>
            </a:schemeClr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800" smtClean="0">
                <a:solidFill>
                  <a:srgbClr val="000000"/>
                </a:solidFill>
              </a:rPr>
              <a:t>– 1</a:t>
            </a:r>
          </a:p>
        </p:txBody>
      </p:sp>
      <p:grpSp>
        <p:nvGrpSpPr>
          <p:cNvPr id="23556" name="Group 4"/>
          <p:cNvGrpSpPr>
            <a:grpSpLocks/>
          </p:cNvGrpSpPr>
          <p:nvPr/>
        </p:nvGrpSpPr>
        <p:grpSpPr bwMode="auto">
          <a:xfrm>
            <a:off x="1600200" y="1143000"/>
            <a:ext cx="6019800" cy="1600200"/>
            <a:chOff x="1968" y="720"/>
            <a:chExt cx="3792" cy="1008"/>
          </a:xfrm>
        </p:grpSpPr>
        <p:sp>
          <p:nvSpPr>
            <p:cNvPr id="6155" name="Rectangle 5"/>
            <p:cNvSpPr>
              <a:spLocks noChangeArrowheads="1"/>
            </p:cNvSpPr>
            <p:nvPr/>
          </p:nvSpPr>
          <p:spPr bwMode="auto">
            <a:xfrm>
              <a:off x="1968" y="720"/>
              <a:ext cx="3792" cy="1008"/>
            </a:xfrm>
            <a:prstGeom prst="rect">
              <a:avLst/>
            </a:prstGeom>
            <a:solidFill>
              <a:schemeClr val="bg1"/>
            </a:solidFill>
            <a:ln w="57150" cmpd="thinThick">
              <a:solidFill>
                <a:srgbClr val="CC99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aphicFrame>
          <p:nvGraphicFramePr>
            <p:cNvPr id="6156" name="Object 6"/>
            <p:cNvGraphicFramePr>
              <a:graphicFrameLocks noChangeAspect="1"/>
            </p:cNvGraphicFramePr>
            <p:nvPr/>
          </p:nvGraphicFramePr>
          <p:xfrm>
            <a:off x="2016" y="841"/>
            <a:ext cx="3648" cy="7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886" name="Формула" r:id="rId5" imgW="1028254" imgH="215806" progId="Equation.3">
                    <p:embed/>
                  </p:oleObj>
                </mc:Choice>
                <mc:Fallback>
                  <p:oleObj name="Формула" r:id="rId5" imgW="1028254" imgH="21580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6" y="841"/>
                          <a:ext cx="3648" cy="7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149" name="AutoShape 7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001000" y="6248400"/>
            <a:ext cx="685800" cy="22860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3733800" y="6019800"/>
            <a:ext cx="2209800" cy="381000"/>
          </a:xfrm>
          <a:prstGeom prst="rect">
            <a:avLst/>
          </a:prstGeom>
          <a:solidFill>
            <a:schemeClr val="accent1">
              <a:alpha val="39999"/>
            </a:schemeClr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smtClean="0">
                <a:solidFill>
                  <a:srgbClr val="000000"/>
                </a:solidFill>
              </a:rPr>
              <a:t>Решение</a:t>
            </a:r>
          </a:p>
        </p:txBody>
      </p:sp>
      <p:grpSp>
        <p:nvGrpSpPr>
          <p:cNvPr id="23565" name="Group 13"/>
          <p:cNvGrpSpPr>
            <a:grpSpLocks/>
          </p:cNvGrpSpPr>
          <p:nvPr/>
        </p:nvGrpSpPr>
        <p:grpSpPr bwMode="auto">
          <a:xfrm>
            <a:off x="914400" y="3276600"/>
            <a:ext cx="7239000" cy="2209800"/>
            <a:chOff x="576" y="2064"/>
            <a:chExt cx="4560" cy="1392"/>
          </a:xfrm>
        </p:grpSpPr>
        <p:sp>
          <p:nvSpPr>
            <p:cNvPr id="6152" name="Rectangle 10"/>
            <p:cNvSpPr>
              <a:spLocks noChangeArrowheads="1"/>
            </p:cNvSpPr>
            <p:nvPr/>
          </p:nvSpPr>
          <p:spPr bwMode="auto">
            <a:xfrm>
              <a:off x="576" y="2064"/>
              <a:ext cx="4560" cy="1392"/>
            </a:xfrm>
            <a:prstGeom prst="rect">
              <a:avLst/>
            </a:prstGeom>
            <a:noFill/>
            <a:ln w="57150" cmpd="thinThick">
              <a:solidFill>
                <a:srgbClr val="CC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i="1" smtClean="0">
                  <a:solidFill>
                    <a:srgbClr val="000000"/>
                  </a:solidFill>
                </a:rPr>
                <a:t>Воспользуемся свойством логарифмов: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i="1" smtClean="0">
                  <a:solidFill>
                    <a:srgbClr val="000000"/>
                  </a:solidFill>
                </a:rPr>
                <a:t>                                                                    , т. е.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aphicFrame>
          <p:nvGraphicFramePr>
            <p:cNvPr id="6153" name="Object 11"/>
            <p:cNvGraphicFramePr>
              <a:graphicFrameLocks noChangeAspect="1"/>
            </p:cNvGraphicFramePr>
            <p:nvPr/>
          </p:nvGraphicFramePr>
          <p:xfrm>
            <a:off x="1728" y="2400"/>
            <a:ext cx="2208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887" name="Формула" r:id="rId7" imgW="1435100" imgH="393700" progId="Equation.3">
                    <p:embed/>
                  </p:oleObj>
                </mc:Choice>
                <mc:Fallback>
                  <p:oleObj name="Формула" r:id="rId7" imgW="1435100" imgH="3937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2400"/>
                          <a:ext cx="2208" cy="5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54" name="Object 12"/>
            <p:cNvGraphicFramePr>
              <a:graphicFrameLocks noChangeAspect="1"/>
            </p:cNvGraphicFramePr>
            <p:nvPr/>
          </p:nvGraphicFramePr>
          <p:xfrm>
            <a:off x="784" y="2784"/>
            <a:ext cx="4191" cy="6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888" name="Формула" r:id="rId9" imgW="2463800" imgH="393700" progId="Equation.3">
                    <p:embed/>
                  </p:oleObj>
                </mc:Choice>
                <mc:Fallback>
                  <p:oleObj name="Формула" r:id="rId9" imgW="2463800" imgH="3937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84" y="2784"/>
                          <a:ext cx="4191" cy="6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4237922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5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35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35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60"/>
                  </p:tgtEl>
                </p:cond>
              </p:nextCondLst>
            </p:seq>
          </p:childTnLst>
        </p:cTn>
      </p:par>
    </p:tnLst>
    <p:bldLst>
      <p:bldP spid="23555" grpId="0" animBg="1"/>
      <p:bldP spid="23555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mtClean="0">
                <a:solidFill>
                  <a:srgbClr val="000000"/>
                </a:solidFill>
              </a:rPr>
              <a:t>Вычислите:</a:t>
            </a: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600200" y="1143000"/>
            <a:ext cx="6019800" cy="1600200"/>
          </a:xfrm>
          <a:prstGeom prst="rect">
            <a:avLst/>
          </a:prstGeom>
          <a:solidFill>
            <a:schemeClr val="accent1">
              <a:alpha val="38823"/>
            </a:schemeClr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800" smtClean="0">
                <a:solidFill>
                  <a:srgbClr val="000000"/>
                </a:solidFill>
              </a:rPr>
              <a:t>– 2</a:t>
            </a:r>
          </a:p>
        </p:txBody>
      </p:sp>
      <p:grpSp>
        <p:nvGrpSpPr>
          <p:cNvPr id="30724" name="Group 4"/>
          <p:cNvGrpSpPr>
            <a:grpSpLocks/>
          </p:cNvGrpSpPr>
          <p:nvPr/>
        </p:nvGrpSpPr>
        <p:grpSpPr bwMode="auto">
          <a:xfrm>
            <a:off x="1600200" y="1143000"/>
            <a:ext cx="6019800" cy="1600200"/>
            <a:chOff x="1968" y="720"/>
            <a:chExt cx="3792" cy="1008"/>
          </a:xfrm>
        </p:grpSpPr>
        <p:sp>
          <p:nvSpPr>
            <p:cNvPr id="12299" name="Rectangle 5"/>
            <p:cNvSpPr>
              <a:spLocks noChangeArrowheads="1"/>
            </p:cNvSpPr>
            <p:nvPr/>
          </p:nvSpPr>
          <p:spPr bwMode="auto">
            <a:xfrm>
              <a:off x="1968" y="720"/>
              <a:ext cx="3792" cy="1008"/>
            </a:xfrm>
            <a:prstGeom prst="rect">
              <a:avLst/>
            </a:prstGeom>
            <a:solidFill>
              <a:schemeClr val="bg1"/>
            </a:solidFill>
            <a:ln w="57150" cmpd="thinThick">
              <a:solidFill>
                <a:srgbClr val="CC99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aphicFrame>
          <p:nvGraphicFramePr>
            <p:cNvPr id="12300" name="Object 6"/>
            <p:cNvGraphicFramePr>
              <a:graphicFrameLocks noChangeAspect="1"/>
            </p:cNvGraphicFramePr>
            <p:nvPr/>
          </p:nvGraphicFramePr>
          <p:xfrm>
            <a:off x="2506" y="768"/>
            <a:ext cx="2668" cy="9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0907" name="Формула" r:id="rId5" imgW="1002865" imgH="342751" progId="Equation.3">
                    <p:embed/>
                  </p:oleObj>
                </mc:Choice>
                <mc:Fallback>
                  <p:oleObj name="Формула" r:id="rId5" imgW="1002865" imgH="34275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6" y="768"/>
                          <a:ext cx="2668" cy="9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293" name="AutoShape 7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001000" y="6248400"/>
            <a:ext cx="685800" cy="22860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3733800" y="6019800"/>
            <a:ext cx="2209800" cy="381000"/>
          </a:xfrm>
          <a:prstGeom prst="rect">
            <a:avLst/>
          </a:prstGeom>
          <a:solidFill>
            <a:schemeClr val="accent1">
              <a:alpha val="39999"/>
            </a:schemeClr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smtClean="0">
                <a:solidFill>
                  <a:srgbClr val="000000"/>
                </a:solidFill>
              </a:rPr>
              <a:t>Решение</a:t>
            </a:r>
          </a:p>
        </p:txBody>
      </p:sp>
      <p:grpSp>
        <p:nvGrpSpPr>
          <p:cNvPr id="30733" name="Group 13"/>
          <p:cNvGrpSpPr>
            <a:grpSpLocks/>
          </p:cNvGrpSpPr>
          <p:nvPr/>
        </p:nvGrpSpPr>
        <p:grpSpPr bwMode="auto">
          <a:xfrm>
            <a:off x="914400" y="3276600"/>
            <a:ext cx="7239000" cy="2209800"/>
            <a:chOff x="576" y="2064"/>
            <a:chExt cx="4560" cy="1392"/>
          </a:xfrm>
        </p:grpSpPr>
        <p:sp>
          <p:nvSpPr>
            <p:cNvPr id="12296" name="Rectangle 10"/>
            <p:cNvSpPr>
              <a:spLocks noChangeArrowheads="1"/>
            </p:cNvSpPr>
            <p:nvPr/>
          </p:nvSpPr>
          <p:spPr bwMode="auto">
            <a:xfrm>
              <a:off x="576" y="2064"/>
              <a:ext cx="4560" cy="1392"/>
            </a:xfrm>
            <a:prstGeom prst="rect">
              <a:avLst/>
            </a:prstGeom>
            <a:noFill/>
            <a:ln w="57150" cmpd="thinThick">
              <a:solidFill>
                <a:srgbClr val="CC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i="1" smtClean="0">
                  <a:solidFill>
                    <a:srgbClr val="000000"/>
                  </a:solidFill>
                </a:rPr>
                <a:t>Воспользуемся свойством логарифмов: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i="1" smtClean="0">
                  <a:solidFill>
                    <a:srgbClr val="000000"/>
                  </a:solidFill>
                </a:rPr>
                <a:t>                                                                    , т. е.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aphicFrame>
          <p:nvGraphicFramePr>
            <p:cNvPr id="12297" name="Object 11"/>
            <p:cNvGraphicFramePr>
              <a:graphicFrameLocks noChangeAspect="1"/>
            </p:cNvGraphicFramePr>
            <p:nvPr/>
          </p:nvGraphicFramePr>
          <p:xfrm>
            <a:off x="2108" y="2400"/>
            <a:ext cx="1400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0908" name="Формула" r:id="rId7" imgW="1435100" imgH="393700" progId="Equation.3">
                    <p:embed/>
                  </p:oleObj>
                </mc:Choice>
                <mc:Fallback>
                  <p:oleObj name="Формула" r:id="rId7" imgW="1435100" imgH="3937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8" y="2400"/>
                          <a:ext cx="1400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298" name="Object 12"/>
            <p:cNvGraphicFramePr>
              <a:graphicFrameLocks noChangeAspect="1"/>
            </p:cNvGraphicFramePr>
            <p:nvPr/>
          </p:nvGraphicFramePr>
          <p:xfrm>
            <a:off x="784" y="2688"/>
            <a:ext cx="4191" cy="7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0909" name="Формула" r:id="rId9" imgW="2463800" imgH="431800" progId="Equation.3">
                    <p:embed/>
                  </p:oleObj>
                </mc:Choice>
                <mc:Fallback>
                  <p:oleObj name="Формула" r:id="rId9" imgW="2463800" imgH="431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84" y="2688"/>
                          <a:ext cx="4191" cy="7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73692793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2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07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2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07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28"/>
                  </p:tgtEl>
                </p:cond>
              </p:nextCondLst>
            </p:seq>
          </p:childTnLst>
        </p:cTn>
      </p:par>
    </p:tnLst>
    <p:bldLst>
      <p:bldP spid="30723" grpId="0" animBg="1"/>
      <p:bldP spid="30723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mtClean="0">
                <a:solidFill>
                  <a:srgbClr val="000000"/>
                </a:solidFill>
              </a:rPr>
              <a:t>Вычислите: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1600200" y="1143000"/>
            <a:ext cx="6019800" cy="1600200"/>
          </a:xfrm>
          <a:prstGeom prst="rect">
            <a:avLst/>
          </a:prstGeom>
          <a:solidFill>
            <a:schemeClr val="accent1">
              <a:alpha val="38823"/>
            </a:schemeClr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800" smtClean="0">
                <a:solidFill>
                  <a:srgbClr val="000000"/>
                </a:solidFill>
              </a:rPr>
              <a:t>6</a:t>
            </a:r>
          </a:p>
        </p:txBody>
      </p:sp>
      <p:grpSp>
        <p:nvGrpSpPr>
          <p:cNvPr id="31748" name="Group 4"/>
          <p:cNvGrpSpPr>
            <a:grpSpLocks/>
          </p:cNvGrpSpPr>
          <p:nvPr/>
        </p:nvGrpSpPr>
        <p:grpSpPr bwMode="auto">
          <a:xfrm>
            <a:off x="1600200" y="1143000"/>
            <a:ext cx="6019800" cy="1600200"/>
            <a:chOff x="1968" y="720"/>
            <a:chExt cx="3792" cy="1008"/>
          </a:xfrm>
        </p:grpSpPr>
        <p:sp>
          <p:nvSpPr>
            <p:cNvPr id="13323" name="Rectangle 5"/>
            <p:cNvSpPr>
              <a:spLocks noChangeArrowheads="1"/>
            </p:cNvSpPr>
            <p:nvPr/>
          </p:nvSpPr>
          <p:spPr bwMode="auto">
            <a:xfrm>
              <a:off x="1968" y="720"/>
              <a:ext cx="3792" cy="1008"/>
            </a:xfrm>
            <a:prstGeom prst="rect">
              <a:avLst/>
            </a:prstGeom>
            <a:solidFill>
              <a:schemeClr val="bg1"/>
            </a:solidFill>
            <a:ln w="57150" cmpd="thinThick">
              <a:solidFill>
                <a:srgbClr val="CC99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aphicFrame>
          <p:nvGraphicFramePr>
            <p:cNvPr id="13324" name="Object 6"/>
            <p:cNvGraphicFramePr>
              <a:graphicFrameLocks noChangeAspect="1"/>
            </p:cNvGraphicFramePr>
            <p:nvPr/>
          </p:nvGraphicFramePr>
          <p:xfrm>
            <a:off x="2016" y="768"/>
            <a:ext cx="3648" cy="9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31" name="Формула" r:id="rId5" imgW="914400" imgH="228600" progId="Equation.3">
                    <p:embed/>
                  </p:oleObj>
                </mc:Choice>
                <mc:Fallback>
                  <p:oleObj name="Формула" r:id="rId5" imgW="9144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6" y="768"/>
                          <a:ext cx="3648" cy="9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3733800" y="6019800"/>
            <a:ext cx="2209800" cy="381000"/>
          </a:xfrm>
          <a:prstGeom prst="rect">
            <a:avLst/>
          </a:prstGeom>
          <a:solidFill>
            <a:schemeClr val="accent1">
              <a:alpha val="39999"/>
            </a:schemeClr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smtClean="0">
                <a:solidFill>
                  <a:srgbClr val="000000"/>
                </a:solidFill>
              </a:rPr>
              <a:t>Решение</a:t>
            </a:r>
          </a:p>
        </p:txBody>
      </p:sp>
      <p:grpSp>
        <p:nvGrpSpPr>
          <p:cNvPr id="31753" name="Group 9"/>
          <p:cNvGrpSpPr>
            <a:grpSpLocks/>
          </p:cNvGrpSpPr>
          <p:nvPr/>
        </p:nvGrpSpPr>
        <p:grpSpPr bwMode="auto">
          <a:xfrm>
            <a:off x="914400" y="3276600"/>
            <a:ext cx="7239000" cy="2209800"/>
            <a:chOff x="576" y="2064"/>
            <a:chExt cx="4560" cy="1392"/>
          </a:xfrm>
        </p:grpSpPr>
        <p:sp>
          <p:nvSpPr>
            <p:cNvPr id="13320" name="Rectangle 10"/>
            <p:cNvSpPr>
              <a:spLocks noChangeArrowheads="1"/>
            </p:cNvSpPr>
            <p:nvPr/>
          </p:nvSpPr>
          <p:spPr bwMode="auto">
            <a:xfrm>
              <a:off x="576" y="2064"/>
              <a:ext cx="4560" cy="1392"/>
            </a:xfrm>
            <a:prstGeom prst="rect">
              <a:avLst/>
            </a:prstGeom>
            <a:noFill/>
            <a:ln w="57150" cmpd="thinThick">
              <a:solidFill>
                <a:srgbClr val="CC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i="1" smtClean="0">
                  <a:solidFill>
                    <a:srgbClr val="000000"/>
                  </a:solidFill>
                </a:rPr>
                <a:t>Воспользуемся свойством логарифмов: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i="1" smtClean="0">
                  <a:solidFill>
                    <a:srgbClr val="000000"/>
                  </a:solidFill>
                </a:rPr>
                <a:t>                                                                    , т. е.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aphicFrame>
          <p:nvGraphicFramePr>
            <p:cNvPr id="13321" name="Object 11"/>
            <p:cNvGraphicFramePr>
              <a:graphicFrameLocks noChangeAspect="1"/>
            </p:cNvGraphicFramePr>
            <p:nvPr/>
          </p:nvGraphicFramePr>
          <p:xfrm>
            <a:off x="2252" y="2448"/>
            <a:ext cx="1112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32" name="Формула" r:id="rId7" imgW="698500" imgH="241300" progId="Equation.3">
                    <p:embed/>
                  </p:oleObj>
                </mc:Choice>
                <mc:Fallback>
                  <p:oleObj name="Формула" r:id="rId7" imgW="698500" imgH="2413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2" y="2448"/>
                          <a:ext cx="1112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322" name="Object 12"/>
            <p:cNvGraphicFramePr>
              <a:graphicFrameLocks noChangeAspect="1"/>
            </p:cNvGraphicFramePr>
            <p:nvPr/>
          </p:nvGraphicFramePr>
          <p:xfrm>
            <a:off x="699" y="2965"/>
            <a:ext cx="436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33" name="Формула" r:id="rId9" imgW="2565400" imgH="241300" progId="Equation.3">
                    <p:embed/>
                  </p:oleObj>
                </mc:Choice>
                <mc:Fallback>
                  <p:oleObj name="Формула" r:id="rId9" imgW="2565400" imgH="2413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9" y="2965"/>
                          <a:ext cx="436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319" name="AutoShape 13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001000" y="6248400"/>
            <a:ext cx="685800" cy="22860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smtClean="0">
                <a:solidFill>
                  <a:srgbClr val="000000"/>
                </a:solidFill>
              </a:rPr>
              <a:t>в ы х о д</a:t>
            </a:r>
          </a:p>
        </p:txBody>
      </p:sp>
    </p:spTree>
    <p:extLst>
      <p:ext uri="{BB962C8B-B14F-4D97-AF65-F5344CB8AC3E}">
        <p14:creationId xmlns:p14="http://schemas.microsoft.com/office/powerpoint/2010/main" val="111287254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7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4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17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4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17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52"/>
                  </p:tgtEl>
                </p:cond>
              </p:nextCondLst>
            </p:seq>
          </p:childTnLst>
        </p:cTn>
      </p:par>
    </p:tnLst>
    <p:bldLst>
      <p:bldP spid="31747" grpId="0" animBg="1"/>
      <p:bldP spid="31747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1"/>
          <p:cNvSpPr>
            <a:spLocks noChangeArrowheads="1"/>
          </p:cNvSpPr>
          <p:nvPr/>
        </p:nvSpPr>
        <p:spPr bwMode="auto">
          <a:xfrm>
            <a:off x="395288" y="476250"/>
            <a:ext cx="8570912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smtClean="0">
                <a:solidFill>
                  <a:srgbClr val="000000"/>
                </a:solidFill>
                <a:latin typeface="Times New Roman" pitchFamily="18" charset="0"/>
              </a:rPr>
              <a:t>3. Логарифм степени равен произведению показателя степени на логарифм ее основания</a:t>
            </a:r>
            <a:endParaRPr lang="ru-RU" sz="4000" b="1" smtClean="0">
              <a:solidFill>
                <a:srgbClr val="0070C0"/>
              </a:solidFill>
              <a:latin typeface="Arial" charset="0"/>
            </a:endParaRPr>
          </a:p>
        </p:txBody>
      </p:sp>
      <p:pic>
        <p:nvPicPr>
          <p:cNvPr id="14339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427288"/>
            <a:ext cx="8280400" cy="1289050"/>
          </a:xfrm>
        </p:spPr>
      </p:pic>
      <p:pic>
        <p:nvPicPr>
          <p:cNvPr id="14340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581525"/>
            <a:ext cx="8280400" cy="85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32085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84690" y="0"/>
            <a:ext cx="8959310" cy="764704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>
                <a:solidFill>
                  <a:srgbClr val="C00000"/>
                </a:solidFill>
              </a:rPr>
              <a:t> 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каких значениях  </a:t>
            </a:r>
            <a:r>
              <a:rPr lang="ru-RU" sz="4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 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существует логарифм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057" name="Rectangle 5"/>
          <p:cNvSpPr>
            <a:spLocks noChangeArrowheads="1"/>
          </p:cNvSpPr>
          <p:nvPr/>
        </p:nvSpPr>
        <p:spPr bwMode="auto">
          <a:xfrm>
            <a:off x="0" y="-174974"/>
            <a:ext cx="184690" cy="349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 anchor="ctr">
            <a:spAutoFit/>
          </a:bodyPr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smtClean="0">
              <a:solidFill>
                <a:prstClr val="white"/>
              </a:solidFill>
              <a:latin typeface="Arial" charset="0"/>
              <a:ea typeface="MS Gothic" pitchFamily="49" charset="-128"/>
            </a:endParaRPr>
          </a:p>
        </p:txBody>
      </p:sp>
      <p:sp>
        <p:nvSpPr>
          <p:cNvPr id="2058" name="Rectangle 7"/>
          <p:cNvSpPr>
            <a:spLocks noChangeArrowheads="1"/>
          </p:cNvSpPr>
          <p:nvPr/>
        </p:nvSpPr>
        <p:spPr bwMode="auto">
          <a:xfrm>
            <a:off x="0" y="-174974"/>
            <a:ext cx="184690" cy="349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 anchor="ctr">
            <a:spAutoFit/>
          </a:bodyPr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smtClean="0">
              <a:solidFill>
                <a:prstClr val="white"/>
              </a:solidFill>
              <a:latin typeface="Arial" charset="0"/>
              <a:ea typeface="MS Gothic" pitchFamily="49" charset="-128"/>
            </a:endParaRPr>
          </a:p>
        </p:txBody>
      </p:sp>
      <p:graphicFrame>
        <p:nvGraphicFramePr>
          <p:cNvPr id="6150" name="Object 6"/>
          <p:cNvGraphicFramePr>
            <a:graphicFrameLocks noChangeAspect="1"/>
          </p:cNvGraphicFramePr>
          <p:nvPr/>
        </p:nvGraphicFramePr>
        <p:xfrm>
          <a:off x="540002" y="836730"/>
          <a:ext cx="2520000" cy="10959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4" name="Формула" r:id="rId3" imgW="876300" imgH="381000" progId="Equation.3">
                  <p:embed/>
                </p:oleObj>
              </mc:Choice>
              <mc:Fallback>
                <p:oleObj name="Формула" r:id="rId3" imgW="876300" imgH="38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002" y="836730"/>
                        <a:ext cx="2520000" cy="10959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9" name="Rectangle 9"/>
          <p:cNvSpPr>
            <a:spLocks noChangeArrowheads="1"/>
          </p:cNvSpPr>
          <p:nvPr/>
        </p:nvSpPr>
        <p:spPr bwMode="auto">
          <a:xfrm>
            <a:off x="0" y="3101370"/>
            <a:ext cx="184690" cy="349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 anchor="ctr">
            <a:spAutoFit/>
          </a:bodyPr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smtClean="0">
              <a:solidFill>
                <a:prstClr val="white"/>
              </a:solidFill>
              <a:latin typeface="Arial" charset="0"/>
              <a:ea typeface="MS Gothic" pitchFamily="49" charset="-128"/>
            </a:endParaRPr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468000" y="2134304"/>
          <a:ext cx="2592000" cy="819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5" name="Формула" r:id="rId5" imgW="964781" imgH="304668" progId="Equation.3">
                  <p:embed/>
                </p:oleObj>
              </mc:Choice>
              <mc:Fallback>
                <p:oleObj name="Формула" r:id="rId5" imgW="964781" imgH="30466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000" y="2134304"/>
                        <a:ext cx="2592000" cy="8194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0" name="Rectangle 11"/>
          <p:cNvSpPr>
            <a:spLocks noChangeArrowheads="1"/>
          </p:cNvSpPr>
          <p:nvPr/>
        </p:nvSpPr>
        <p:spPr bwMode="auto">
          <a:xfrm>
            <a:off x="0" y="3101370"/>
            <a:ext cx="184690" cy="349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 anchor="ctr">
            <a:spAutoFit/>
          </a:bodyPr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smtClean="0">
              <a:solidFill>
                <a:prstClr val="white"/>
              </a:solidFill>
              <a:latin typeface="Arial" charset="0"/>
              <a:ea typeface="MS Gothic" pitchFamily="49" charset="-128"/>
            </a:endParaRPr>
          </a:p>
        </p:txBody>
      </p:sp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540000" y="3212978"/>
          <a:ext cx="2448000" cy="879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6" name="Формула" r:id="rId7" imgW="850531" imgH="304668" progId="Equation.3">
                  <p:embed/>
                </p:oleObj>
              </mc:Choice>
              <mc:Fallback>
                <p:oleObj name="Формула" r:id="rId7" imgW="850531" imgH="30466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000" y="3212978"/>
                        <a:ext cx="2448000" cy="8799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3097050"/>
            <a:ext cx="184690" cy="349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 anchor="ctr">
            <a:spAutoFit/>
          </a:bodyPr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smtClean="0">
              <a:solidFill>
                <a:prstClr val="white"/>
              </a:solidFill>
              <a:latin typeface="Arial" charset="0"/>
              <a:ea typeface="MS Gothic" pitchFamily="49" charset="-128"/>
            </a:endParaRPr>
          </a:p>
        </p:txBody>
      </p:sp>
      <p:graphicFrame>
        <p:nvGraphicFramePr>
          <p:cNvPr id="6156" name="Object 12"/>
          <p:cNvGraphicFramePr>
            <a:graphicFrameLocks noChangeAspect="1"/>
          </p:cNvGraphicFramePr>
          <p:nvPr/>
        </p:nvGraphicFramePr>
        <p:xfrm>
          <a:off x="468002" y="4437108"/>
          <a:ext cx="2808000" cy="917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7" name="Формула" r:id="rId9" imgW="964781" imgH="317362" progId="Equation.3">
                  <p:embed/>
                </p:oleObj>
              </mc:Choice>
              <mc:Fallback>
                <p:oleObj name="Формула" r:id="rId9" imgW="964781" imgH="31736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002" y="4437108"/>
                        <a:ext cx="2808000" cy="9173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8" name="Object 14"/>
          <p:cNvGraphicFramePr>
            <a:graphicFrameLocks noChangeAspect="1"/>
          </p:cNvGraphicFramePr>
          <p:nvPr/>
        </p:nvGraphicFramePr>
        <p:xfrm>
          <a:off x="610560" y="5589227"/>
          <a:ext cx="2593440" cy="983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8" name="Формула" r:id="rId11" imgW="825142" imgH="317362" progId="Equation.3">
                  <p:embed/>
                </p:oleObj>
              </mc:Choice>
              <mc:Fallback>
                <p:oleObj name="Формула" r:id="rId11" imgW="825142" imgH="31736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560" y="5589227"/>
                        <a:ext cx="2593440" cy="9836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4140000" y="933218"/>
            <a:ext cx="1357920" cy="663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/>
          <a:p>
            <a:pPr defTabSz="407484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sz="4000" b="1">
                <a:solidFill>
                  <a:srgbClr val="0000FF"/>
                </a:solidFill>
                <a:latin typeface="Times New Roman" pitchFamily="18" charset="0"/>
                <a:ea typeface="MS Gothic" pitchFamily="49" charset="-128"/>
              </a:rPr>
              <a:t>Х</a:t>
            </a:r>
            <a:r>
              <a:rPr lang="en-US" sz="4000" b="1">
                <a:solidFill>
                  <a:srgbClr val="0000FF"/>
                </a:solidFill>
                <a:latin typeface="Times New Roman" pitchFamily="18" charset="0"/>
                <a:ea typeface="MS Gothic" pitchFamily="49" charset="-128"/>
              </a:rPr>
              <a:t> &gt; 3</a:t>
            </a:r>
            <a:endParaRPr lang="ru-RU" sz="4000" b="1">
              <a:solidFill>
                <a:srgbClr val="0000FF"/>
              </a:solidFill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4066560" y="2134304"/>
            <a:ext cx="1486080" cy="662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/>
          <a:p>
            <a:pPr defTabSz="407484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  <a:ea typeface="MS Gothic" pitchFamily="49" charset="-128"/>
              </a:rPr>
              <a:t>X&lt; 10</a:t>
            </a:r>
            <a:endParaRPr lang="ru-RU" sz="4000" b="1">
              <a:solidFill>
                <a:srgbClr val="0000FF"/>
              </a:solidFill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4066560" y="3284985"/>
            <a:ext cx="1359360" cy="662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/>
          <a:p>
            <a:pPr defTabSz="407484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  <a:ea typeface="MS Gothic" pitchFamily="49" charset="-128"/>
              </a:rPr>
              <a:t>X &lt; 0</a:t>
            </a:r>
            <a:endParaRPr lang="ru-RU" sz="4000" b="1">
              <a:solidFill>
                <a:srgbClr val="0000FF"/>
              </a:solidFill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4047841" y="4405425"/>
            <a:ext cx="612648" cy="66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/>
          <a:p>
            <a:pPr defTabSz="407484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4000">
                <a:solidFill>
                  <a:srgbClr val="0000FF"/>
                </a:solidFill>
                <a:latin typeface="Times New Roman" pitchFamily="18" charset="0"/>
                <a:ea typeface="MS Gothic" pitchFamily="49" charset="-128"/>
              </a:rPr>
              <a:t>X</a:t>
            </a:r>
            <a:r>
              <a:rPr lang="en-US" smtClean="0">
                <a:solidFill>
                  <a:prstClr val="black"/>
                </a:solidFill>
                <a:latin typeface="Times New Roman" pitchFamily="18" charset="0"/>
                <a:ea typeface="MS Gothic" pitchFamily="49" charset="-128"/>
              </a:rPr>
              <a:t> </a:t>
            </a:r>
            <a:endParaRPr lang="ru-RU" smtClean="0">
              <a:solidFill>
                <a:prstClr val="black"/>
              </a:solidFill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2066" name="Rectangle 21"/>
          <p:cNvSpPr>
            <a:spLocks noChangeArrowheads="1"/>
          </p:cNvSpPr>
          <p:nvPr/>
        </p:nvSpPr>
        <p:spPr bwMode="auto">
          <a:xfrm>
            <a:off x="0" y="3192100"/>
            <a:ext cx="184690" cy="349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 anchor="ctr">
            <a:spAutoFit/>
          </a:bodyPr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smtClean="0">
              <a:solidFill>
                <a:prstClr val="white"/>
              </a:solidFill>
              <a:latin typeface="Arial" charset="0"/>
              <a:ea typeface="MS Gothic" pitchFamily="49" charset="-128"/>
            </a:endParaRPr>
          </a:p>
        </p:txBody>
      </p:sp>
      <p:graphicFrame>
        <p:nvGraphicFramePr>
          <p:cNvPr id="6164" name="Object 20"/>
          <p:cNvGraphicFramePr>
            <a:graphicFrameLocks noChangeAspect="1"/>
          </p:cNvGraphicFramePr>
          <p:nvPr/>
        </p:nvGraphicFramePr>
        <p:xfrm>
          <a:off x="4428001" y="4581123"/>
          <a:ext cx="502560" cy="5040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9" name="Формула" r:id="rId13" imgW="126725" imgH="126725" progId="Equation.3">
                  <p:embed/>
                </p:oleObj>
              </mc:Choice>
              <mc:Fallback>
                <p:oleObj name="Формула" r:id="rId13" imgW="126725" imgH="1267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8001" y="4581123"/>
                        <a:ext cx="502560" cy="5040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6" name="Text Box 22"/>
          <p:cNvSpPr txBox="1">
            <a:spLocks noChangeArrowheads="1"/>
          </p:cNvSpPr>
          <p:nvPr/>
        </p:nvSpPr>
        <p:spPr bwMode="auto">
          <a:xfrm>
            <a:off x="4860000" y="4437108"/>
            <a:ext cx="552960" cy="663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/>
          <a:p>
            <a:pPr defTabSz="407484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  <a:ea typeface="MS Gothic" pitchFamily="49" charset="-128"/>
              </a:rPr>
              <a:t>R</a:t>
            </a:r>
            <a:endParaRPr lang="ru-RU" sz="4000" b="1">
              <a:solidFill>
                <a:srgbClr val="0000FF"/>
              </a:solidFill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6167" name="Text Box 23"/>
          <p:cNvSpPr txBox="1">
            <a:spLocks noChangeArrowheads="1"/>
          </p:cNvSpPr>
          <p:nvPr/>
        </p:nvSpPr>
        <p:spPr bwMode="auto">
          <a:xfrm>
            <a:off x="3924001" y="5589227"/>
            <a:ext cx="3849120" cy="89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/>
          <a:p>
            <a:pPr defTabSz="407484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sz="2800" b="1">
                <a:solidFill>
                  <a:srgbClr val="0000FF"/>
                </a:solidFill>
                <a:latin typeface="Times New Roman" pitchFamily="18" charset="0"/>
                <a:ea typeface="MS Gothic" pitchFamily="49" charset="-128"/>
              </a:rPr>
              <a:t>Не существует ни при </a:t>
            </a:r>
          </a:p>
          <a:p>
            <a:pPr defTabSz="407484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sz="2800" b="1">
                <a:solidFill>
                  <a:srgbClr val="0000FF"/>
                </a:solidFill>
                <a:latin typeface="Times New Roman" pitchFamily="18" charset="0"/>
                <a:ea typeface="MS Gothic" pitchFamily="49" charset="-128"/>
              </a:rPr>
              <a:t>каком </a:t>
            </a:r>
            <a:r>
              <a:rPr lang="ru-RU" sz="2800" b="1" i="1">
                <a:solidFill>
                  <a:srgbClr val="0000FF"/>
                </a:solidFill>
                <a:latin typeface="Times New Roman" pitchFamily="18" charset="0"/>
                <a:ea typeface="MS Gothic" pitchFamily="49" charset="-128"/>
              </a:rPr>
              <a:t>х</a:t>
            </a:r>
          </a:p>
        </p:txBody>
      </p:sp>
    </p:spTree>
    <p:extLst>
      <p:ext uri="{BB962C8B-B14F-4D97-AF65-F5344CB8AC3E}">
        <p14:creationId xmlns:p14="http://schemas.microsoft.com/office/powerpoint/2010/main" val="29513644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0" grpId="0"/>
      <p:bldP spid="6161" grpId="0"/>
      <p:bldP spid="6162" grpId="0"/>
      <p:bldP spid="6163" grpId="0"/>
      <p:bldP spid="6166" grpId="0"/>
      <p:bldP spid="616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1"/>
          <p:cNvSpPr>
            <a:spLocks noChangeArrowheads="1"/>
          </p:cNvSpPr>
          <p:nvPr/>
        </p:nvSpPr>
        <p:spPr bwMode="auto">
          <a:xfrm>
            <a:off x="395288" y="476250"/>
            <a:ext cx="857091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</a:rPr>
              <a:t>4. Логарифм, у которого </a:t>
            </a:r>
            <a:r>
              <a:rPr lang="ru-RU" sz="4000" b="1" dirty="0" smtClean="0">
                <a:latin typeface="Times New Roman" pitchFamily="18" charset="0"/>
              </a:rPr>
              <a:t>основание в степени</a:t>
            </a:r>
            <a:endParaRPr lang="ru-RU" sz="4000" b="1" dirty="0" smtClean="0">
              <a:solidFill>
                <a:srgbClr val="0070C0"/>
              </a:solidFill>
              <a:latin typeface="Arial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0157954"/>
              </p:ext>
            </p:extLst>
          </p:nvPr>
        </p:nvGraphicFramePr>
        <p:xfrm>
          <a:off x="1835696" y="2060848"/>
          <a:ext cx="4441825" cy="155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45" name="Формула" r:id="rId3" imgW="1091726" imgH="393529" progId="Equation.3">
                  <p:embed/>
                </p:oleObj>
              </mc:Choice>
              <mc:Fallback>
                <p:oleObj name="Формула" r:id="rId3" imgW="1091726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2060848"/>
                        <a:ext cx="4441825" cy="15525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740560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259632" y="260648"/>
            <a:ext cx="705728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Формула перехода к новому основанию:</a:t>
            </a: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9560380"/>
              </p:ext>
            </p:extLst>
          </p:nvPr>
        </p:nvGraphicFramePr>
        <p:xfrm>
          <a:off x="3013075" y="1844824"/>
          <a:ext cx="2997200" cy="135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2" name="Формула" r:id="rId3" imgW="952200" imgH="431640" progId="Equation.3">
                  <p:embed/>
                </p:oleObj>
              </mc:Choice>
              <mc:Fallback>
                <p:oleObj name="Формула" r:id="rId3" imgW="9522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3075" y="1844824"/>
                        <a:ext cx="2997200" cy="1358900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 w="9525">
                        <a:solidFill>
                          <a:srgbClr val="000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1" name="Text Box 6"/>
          <p:cNvSpPr txBox="1">
            <a:spLocks noChangeArrowheads="1"/>
          </p:cNvSpPr>
          <p:nvPr/>
        </p:nvSpPr>
        <p:spPr bwMode="auto">
          <a:xfrm>
            <a:off x="539750" y="3551378"/>
            <a:ext cx="79438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этой формулы следует равенство:</a:t>
            </a:r>
          </a:p>
        </p:txBody>
      </p:sp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2771775" y="4581525"/>
          <a:ext cx="2989263" cy="137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3" name="Формула" r:id="rId5" imgW="939600" imgH="431640" progId="Equation.3">
                  <p:embed/>
                </p:oleObj>
              </mc:Choice>
              <mc:Fallback>
                <p:oleObj name="Формула" r:id="rId5" imgW="9396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4581525"/>
                        <a:ext cx="2989263" cy="137318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727699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mtClean="0">
                <a:solidFill>
                  <a:srgbClr val="000000"/>
                </a:solidFill>
              </a:rPr>
              <a:t>Вычислите: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600200" y="1143000"/>
            <a:ext cx="6019800" cy="1600200"/>
          </a:xfrm>
          <a:prstGeom prst="rect">
            <a:avLst/>
          </a:prstGeom>
          <a:solidFill>
            <a:schemeClr val="accent1">
              <a:alpha val="38823"/>
            </a:schemeClr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800" smtClean="0">
                <a:solidFill>
                  <a:srgbClr val="000000"/>
                </a:solidFill>
              </a:rPr>
              <a:t>2</a:t>
            </a:r>
          </a:p>
        </p:txBody>
      </p:sp>
      <p:grpSp>
        <p:nvGrpSpPr>
          <p:cNvPr id="28676" name="Group 4"/>
          <p:cNvGrpSpPr>
            <a:grpSpLocks/>
          </p:cNvGrpSpPr>
          <p:nvPr/>
        </p:nvGrpSpPr>
        <p:grpSpPr bwMode="auto">
          <a:xfrm>
            <a:off x="1600200" y="1143000"/>
            <a:ext cx="6019800" cy="1600200"/>
            <a:chOff x="1968" y="720"/>
            <a:chExt cx="3792" cy="1008"/>
          </a:xfrm>
        </p:grpSpPr>
        <p:sp>
          <p:nvSpPr>
            <p:cNvPr id="10251" name="Rectangle 5"/>
            <p:cNvSpPr>
              <a:spLocks noChangeArrowheads="1"/>
            </p:cNvSpPr>
            <p:nvPr/>
          </p:nvSpPr>
          <p:spPr bwMode="auto">
            <a:xfrm>
              <a:off x="1968" y="720"/>
              <a:ext cx="3792" cy="1008"/>
            </a:xfrm>
            <a:prstGeom prst="rect">
              <a:avLst/>
            </a:prstGeom>
            <a:solidFill>
              <a:schemeClr val="bg1"/>
            </a:solidFill>
            <a:ln w="57150" cmpd="thinThick">
              <a:solidFill>
                <a:srgbClr val="CC99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aphicFrame>
          <p:nvGraphicFramePr>
            <p:cNvPr id="10252" name="Object 6"/>
            <p:cNvGraphicFramePr>
              <a:graphicFrameLocks noChangeAspect="1"/>
            </p:cNvGraphicFramePr>
            <p:nvPr/>
          </p:nvGraphicFramePr>
          <p:xfrm>
            <a:off x="3303" y="768"/>
            <a:ext cx="1073" cy="9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955" name="Формула" r:id="rId5" imgW="508000" imgH="431800" progId="Equation.3">
                    <p:embed/>
                  </p:oleObj>
                </mc:Choice>
                <mc:Fallback>
                  <p:oleObj name="Формула" r:id="rId5" imgW="508000" imgH="431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03" y="768"/>
                          <a:ext cx="1073" cy="9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245" name="AutoShape 7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001000" y="6248400"/>
            <a:ext cx="685800" cy="22860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3733800" y="6019800"/>
            <a:ext cx="2209800" cy="381000"/>
          </a:xfrm>
          <a:prstGeom prst="rect">
            <a:avLst/>
          </a:prstGeom>
          <a:solidFill>
            <a:schemeClr val="accent1">
              <a:alpha val="39999"/>
            </a:schemeClr>
          </a:solidFill>
          <a:ln w="57150" cmpd="thinThick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smtClean="0">
                <a:solidFill>
                  <a:srgbClr val="000000"/>
                </a:solidFill>
              </a:rPr>
              <a:t>Решение</a:t>
            </a:r>
          </a:p>
        </p:txBody>
      </p:sp>
      <p:grpSp>
        <p:nvGrpSpPr>
          <p:cNvPr id="28685" name="Group 13"/>
          <p:cNvGrpSpPr>
            <a:grpSpLocks/>
          </p:cNvGrpSpPr>
          <p:nvPr/>
        </p:nvGrpSpPr>
        <p:grpSpPr bwMode="auto">
          <a:xfrm>
            <a:off x="914400" y="3276600"/>
            <a:ext cx="7239000" cy="2209800"/>
            <a:chOff x="576" y="2064"/>
            <a:chExt cx="4560" cy="1392"/>
          </a:xfrm>
        </p:grpSpPr>
        <p:sp>
          <p:nvSpPr>
            <p:cNvPr id="10248" name="Rectangle 10"/>
            <p:cNvSpPr>
              <a:spLocks noChangeArrowheads="1"/>
            </p:cNvSpPr>
            <p:nvPr/>
          </p:nvSpPr>
          <p:spPr bwMode="auto">
            <a:xfrm>
              <a:off x="576" y="2064"/>
              <a:ext cx="4560" cy="1392"/>
            </a:xfrm>
            <a:prstGeom prst="rect">
              <a:avLst/>
            </a:prstGeom>
            <a:noFill/>
            <a:ln w="57150" cmpd="thinThick">
              <a:solidFill>
                <a:srgbClr val="CC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i="1" smtClean="0">
                  <a:solidFill>
                    <a:srgbClr val="000000"/>
                  </a:solidFill>
                </a:rPr>
                <a:t>Воспользуемся свойством логарифмов: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i="1" smtClean="0">
                  <a:solidFill>
                    <a:srgbClr val="000000"/>
                  </a:solidFill>
                </a:rPr>
                <a:t>                                                                    , т. е.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i="1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graphicFrame>
          <p:nvGraphicFramePr>
            <p:cNvPr id="10249" name="Object 11"/>
            <p:cNvGraphicFramePr>
              <a:graphicFrameLocks noChangeAspect="1"/>
            </p:cNvGraphicFramePr>
            <p:nvPr/>
          </p:nvGraphicFramePr>
          <p:xfrm>
            <a:off x="2390" y="2448"/>
            <a:ext cx="836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956" name="Формула" r:id="rId7" imgW="939392" imgH="431613" progId="Equation.3">
                    <p:embed/>
                  </p:oleObj>
                </mc:Choice>
                <mc:Fallback>
                  <p:oleObj name="Формула" r:id="rId7" imgW="939392" imgH="431613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0" y="2448"/>
                          <a:ext cx="836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50" name="Object 12"/>
            <p:cNvGraphicFramePr>
              <a:graphicFrameLocks noChangeAspect="1"/>
            </p:cNvGraphicFramePr>
            <p:nvPr/>
          </p:nvGraphicFramePr>
          <p:xfrm>
            <a:off x="1680" y="2688"/>
            <a:ext cx="2225" cy="7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957" name="Формула" r:id="rId9" imgW="1307532" imgH="431613" progId="Equation.3">
                    <p:embed/>
                  </p:oleObj>
                </mc:Choice>
                <mc:Fallback>
                  <p:oleObj name="Формула" r:id="rId9" imgW="1307532" imgH="431613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0" y="2688"/>
                          <a:ext cx="2225" cy="7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51711590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6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86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86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80"/>
                  </p:tgtEl>
                </p:cond>
              </p:nextCondLst>
            </p:seq>
          </p:childTnLst>
        </p:cTn>
      </p:par>
    </p:tnLst>
    <p:bldLst>
      <p:bldP spid="28675" grpId="0" animBg="1"/>
      <p:bldP spid="28675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Свойства логарифмов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Содержимое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57200" y="1772816"/>
            <a:ext cx="8229600" cy="4525963"/>
          </a:xfrm>
          <a:blipFill rotWithShape="1">
            <a:blip r:embed="rId3"/>
            <a:stretch>
              <a:fillRect t="-2965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cs typeface="Arial" charset="0"/>
            </a:endParaRPr>
          </a:p>
        </p:txBody>
      </p:sp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1763713" y="3860800"/>
          <a:ext cx="620236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5" name="Формула" r:id="rId4" imgW="1079500" imgH="228600" progId="Equation.3">
                  <p:embed/>
                </p:oleObj>
              </mc:Choice>
              <mc:Fallback>
                <p:oleObj name="Формула" r:id="rId4" imgW="10795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3860800"/>
                        <a:ext cx="6202362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486" name="Рисунок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09" y="4653136"/>
            <a:ext cx="13239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549400" y="1700213"/>
            <a:ext cx="5976938" cy="1500187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3032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 noRot="1" noChangeAspect="1" noMove="1" noResize="1" noEditPoints="1" noAdjustHandles="1" noChangeArrowheads="1" noChangeShapeType="1" noTextEdit="1"/>
          </p:cNvSpPr>
          <p:nvPr>
            <p:ph type="title"/>
          </p:nvPr>
        </p:nvSpPr>
        <p:spPr>
          <a:blipFill rotWithShape="1">
            <a:blip r:embed="rId3"/>
            <a:stretch>
              <a:fillRect b="-7447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21507" name="Содержимое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28625" y="1643063"/>
            <a:ext cx="8229600" cy="4525962"/>
          </a:xfrm>
          <a:blipFill rotWithShape="1">
            <a:blip r:embed="rId4"/>
            <a:stretch>
              <a:fillRect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2150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cs typeface="Arial" charset="0"/>
            </a:endParaRPr>
          </a:p>
        </p:txBody>
      </p:sp>
      <p:graphicFrame>
        <p:nvGraphicFramePr>
          <p:cNvPr id="3379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3633022"/>
              </p:ext>
            </p:extLst>
          </p:nvPr>
        </p:nvGraphicFramePr>
        <p:xfrm>
          <a:off x="268003" y="1428750"/>
          <a:ext cx="8875998" cy="124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7" name="Формула" r:id="rId5" imgW="2057400" imgH="482600" progId="Equation.3">
                  <p:embed/>
                </p:oleObj>
              </mc:Choice>
              <mc:Fallback>
                <p:oleObj name="Формула" r:id="rId5" imgW="20574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003" y="1428750"/>
                        <a:ext cx="8875998" cy="124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8084742"/>
              </p:ext>
            </p:extLst>
          </p:nvPr>
        </p:nvGraphicFramePr>
        <p:xfrm>
          <a:off x="876849" y="4005064"/>
          <a:ext cx="7374976" cy="6478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8" name="Формула" r:id="rId7" imgW="2145369" imgH="253890" progId="Equation.3">
                  <p:embed/>
                </p:oleObj>
              </mc:Choice>
              <mc:Fallback>
                <p:oleObj name="Формула" r:id="rId7" imgW="2145369" imgH="25389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849" y="4005064"/>
                        <a:ext cx="7374976" cy="6478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1973924"/>
              </p:ext>
            </p:extLst>
          </p:nvPr>
        </p:nvGraphicFramePr>
        <p:xfrm>
          <a:off x="1029493" y="4869160"/>
          <a:ext cx="7085013" cy="811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9" name="Формула" r:id="rId9" imgW="2667000" imgH="393700" progId="Equation.3">
                  <p:embed/>
                </p:oleObj>
              </mc:Choice>
              <mc:Fallback>
                <p:oleObj name="Формула" r:id="rId9" imgW="26670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9493" y="4869160"/>
                        <a:ext cx="7085013" cy="8117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195513" y="412750"/>
            <a:ext cx="4752975" cy="1016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95513" y="2708275"/>
            <a:ext cx="4752975" cy="10731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21514" name="Рисунок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239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06590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Вычислите:</a:t>
            </a:r>
          </a:p>
        </p:txBody>
      </p:sp>
      <p:graphicFrame>
        <p:nvGraphicFramePr>
          <p:cNvPr id="22533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552188"/>
              </p:ext>
            </p:extLst>
          </p:nvPr>
        </p:nvGraphicFramePr>
        <p:xfrm>
          <a:off x="1323975" y="1557338"/>
          <a:ext cx="4543425" cy="351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3" name="Формула" r:id="rId3" imgW="1181100" imgH="914400" progId="Equation.3">
                  <p:embed/>
                </p:oleObj>
              </mc:Choice>
              <mc:Fallback>
                <p:oleObj name="Формула" r:id="rId3" imgW="11811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3975" y="1557338"/>
                        <a:ext cx="4543425" cy="351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27763" y="3008313"/>
            <a:ext cx="1944687" cy="3073400"/>
          </a:xfrm>
          <a:prstGeom prst="round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buFont typeface="+mj-lt"/>
              <a:buAutoNum type="arabicParenR"/>
              <a:defRPr/>
            </a:pPr>
            <a:r>
              <a:rPr lang="en-US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4BACC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arenR"/>
              <a:defRPr/>
            </a:pPr>
            <a:r>
              <a:rPr lang="ru-RU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b="1" dirty="0">
              <a:solidFill>
                <a:srgbClr val="4BACC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arenR"/>
              <a:defRPr/>
            </a:pPr>
            <a:r>
              <a:rPr lang="ru-RU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ru-RU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0,01</a:t>
            </a:r>
            <a:endParaRPr lang="ru-RU" sz="3200" b="1" dirty="0">
              <a:solidFill>
                <a:srgbClr val="4BACC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22534" name="Рисунок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869160"/>
            <a:ext cx="13239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33239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Примеры</a:t>
            </a:r>
            <a:endParaRPr lang="ru-RU" sz="36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3560" name="Object 7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3487244"/>
              </p:ext>
            </p:extLst>
          </p:nvPr>
        </p:nvGraphicFramePr>
        <p:xfrm>
          <a:off x="5230588" y="3100077"/>
          <a:ext cx="3046862" cy="657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08" name="Формула" r:id="rId3" imgW="1117600" imgH="241300" progId="Equation.3">
                  <p:embed/>
                </p:oleObj>
              </mc:Choice>
              <mc:Fallback>
                <p:oleObj name="Формула" r:id="rId3" imgW="11176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0588" y="3100077"/>
                        <a:ext cx="3046862" cy="6578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cs typeface="Arial" charset="0"/>
            </a:endParaRPr>
          </a:p>
        </p:txBody>
      </p:sp>
      <p:graphicFrame>
        <p:nvGraphicFramePr>
          <p:cNvPr id="33797" name="Object 5"/>
          <p:cNvGraphicFramePr>
            <a:graphicFrameLocks noChangeAspect="1"/>
          </p:cNvGraphicFramePr>
          <p:nvPr/>
        </p:nvGraphicFramePr>
        <p:xfrm>
          <a:off x="881063" y="1428750"/>
          <a:ext cx="7381875" cy="138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09" name="Формула" r:id="rId5" imgW="2540000" imgH="609600" progId="Equation.3">
                  <p:embed/>
                </p:oleObj>
              </mc:Choice>
              <mc:Fallback>
                <p:oleObj name="Формула" r:id="rId5" imgW="2540000" imgH="60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063" y="1428750"/>
                        <a:ext cx="7381875" cy="138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4372638"/>
              </p:ext>
            </p:extLst>
          </p:nvPr>
        </p:nvGraphicFramePr>
        <p:xfrm>
          <a:off x="1839913" y="4162425"/>
          <a:ext cx="6461125" cy="1185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10" name="Формула" r:id="rId7" imgW="3288960" imgH="583920" progId="Equation.3">
                  <p:embed/>
                </p:oleObj>
              </mc:Choice>
              <mc:Fallback>
                <p:oleObj name="Формула" r:id="rId7" imgW="3288960" imgH="5839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9913" y="4162425"/>
                        <a:ext cx="6461125" cy="1185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8" name="Object 6"/>
          <p:cNvGraphicFramePr>
            <a:graphicFrameLocks noChangeAspect="1"/>
          </p:cNvGraphicFramePr>
          <p:nvPr/>
        </p:nvGraphicFramePr>
        <p:xfrm>
          <a:off x="1157288" y="3014663"/>
          <a:ext cx="2614612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11" name="Формула" r:id="rId9" imgW="545626" imgH="317225" progId="Equation.3">
                  <p:embed/>
                </p:oleObj>
              </mc:Choice>
              <mc:Fallback>
                <p:oleObj name="Формула" r:id="rId9" imgW="545626" imgH="3172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7288" y="3014663"/>
                        <a:ext cx="2614612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85813" y="3000375"/>
            <a:ext cx="3357562" cy="85725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32363" y="3017838"/>
            <a:ext cx="3643312" cy="839787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23562" name="Object 8"/>
          <p:cNvGraphicFramePr>
            <a:graphicFrameLocks noChangeAspect="1"/>
          </p:cNvGraphicFramePr>
          <p:nvPr/>
        </p:nvGraphicFramePr>
        <p:xfrm>
          <a:off x="2894013" y="5572125"/>
          <a:ext cx="4356100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12" name="Формула" r:id="rId11" imgW="1104900" imgH="393700" progId="Equation.3">
                  <p:embed/>
                </p:oleObj>
              </mc:Choice>
              <mc:Fallback>
                <p:oleObj name="Формула" r:id="rId11" imgW="11049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4013" y="5572125"/>
                        <a:ext cx="4356100" cy="92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857500" y="5500688"/>
            <a:ext cx="4429125" cy="1000125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23564" name="Рисунок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86313"/>
            <a:ext cx="13239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5853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Вычислите:</a:t>
            </a:r>
          </a:p>
        </p:txBody>
      </p:sp>
      <p:graphicFrame>
        <p:nvGraphicFramePr>
          <p:cNvPr id="24581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884488" y="1428750"/>
          <a:ext cx="1825625" cy="4929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1" name="Формула" r:id="rId3" imgW="762000" imgH="2057400" progId="Equation.3">
                  <p:embed/>
                </p:oleObj>
              </mc:Choice>
              <mc:Fallback>
                <p:oleObj name="Формула" r:id="rId3" imgW="762000" imgH="2057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4488" y="1428750"/>
                        <a:ext cx="1825625" cy="4929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16688" y="3213100"/>
            <a:ext cx="1811337" cy="3143250"/>
          </a:xfrm>
          <a:prstGeom prst="round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algn="just">
              <a:buFont typeface="+mj-lt"/>
              <a:buAutoNum type="arabicParenR"/>
              <a:defRPr/>
            </a:pPr>
            <a:r>
              <a:rPr lang="ru-RU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4BACC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arenR"/>
              <a:defRPr/>
            </a:pPr>
            <a:r>
              <a:rPr lang="ru-RU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4BACC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arenR"/>
              <a:defRPr/>
            </a:pPr>
            <a:r>
              <a:rPr lang="ru-RU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marL="342900" indent="-342900" algn="just">
              <a:buFont typeface="+mj-lt"/>
              <a:buAutoNum type="arabicParenR"/>
              <a:defRPr/>
            </a:pPr>
            <a:r>
              <a:rPr lang="ru-RU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sz="3200" b="1" dirty="0">
              <a:solidFill>
                <a:srgbClr val="4BACC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defRPr/>
            </a:pP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24582" name="Рисунок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895255"/>
            <a:ext cx="13239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6389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2"/>
          <p:cNvSpPr txBox="1">
            <a:spLocks noChangeArrowheads="1"/>
          </p:cNvSpPr>
          <p:nvPr/>
        </p:nvSpPr>
        <p:spPr bwMode="auto">
          <a:xfrm>
            <a:off x="107950" y="220663"/>
            <a:ext cx="8891588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Преобразование логарифмических выражений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" name="TextBox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47056" y="1594127"/>
            <a:ext cx="8496944" cy="563058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noFill/>
                <a:cs typeface="Arial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470538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55576" y="1268760"/>
            <a:ext cx="8676456" cy="5420908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noFill/>
                <a:cs typeface="Arial" charset="0"/>
              </a:rPr>
              <a:t> </a:t>
            </a:r>
          </a:p>
        </p:txBody>
      </p:sp>
      <p:sp>
        <p:nvSpPr>
          <p:cNvPr id="9219" name="TextBox 2"/>
          <p:cNvSpPr txBox="1">
            <a:spLocks noChangeArrowheads="1"/>
          </p:cNvSpPr>
          <p:nvPr/>
        </p:nvSpPr>
        <p:spPr bwMode="auto">
          <a:xfrm>
            <a:off x="107950" y="220663"/>
            <a:ext cx="8891588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mtClean="0">
                <a:solidFill>
                  <a:srgbClr val="FF0000"/>
                </a:solidFill>
                <a:cs typeface="Arial" charset="0"/>
              </a:rPr>
              <a:t>Преобразование логарифмических выражений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9220" name="Picture 3" descr="1187692537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54"/>
          <a:stretch>
            <a:fillRect/>
          </a:stretch>
        </p:blipFill>
        <p:spPr bwMode="auto">
          <a:xfrm>
            <a:off x="7380288" y="5157788"/>
            <a:ext cx="126682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89258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Виды логарифмов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787900" y="4724400"/>
            <a:ext cx="3816350" cy="936625"/>
          </a:xfrm>
          <a:blipFill>
            <a:blip r:embed="rId2"/>
            <a:tile tx="0" ty="0" sx="100000" sy="100000" flip="none" algn="tl"/>
          </a:blip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Десятичные</a:t>
            </a:r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  <a:hlinkClick r:id="rId3" action="ppaction://hlinksldjump"/>
            </a:endParaRPr>
          </a:p>
        </p:txBody>
      </p:sp>
      <p:sp>
        <p:nvSpPr>
          <p:cNvPr id="5" name="Прямоугольник 4">
            <a:hlinkClick r:id="rId4" action="ppaction://hlinksldjump"/>
          </p:cNvPr>
          <p:cNvSpPr/>
          <p:nvPr/>
        </p:nvSpPr>
        <p:spPr>
          <a:xfrm>
            <a:off x="571500" y="1928813"/>
            <a:ext cx="4071938" cy="78581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Обыкновенные</a:t>
            </a:r>
          </a:p>
        </p:txBody>
      </p:sp>
      <p:sp>
        <p:nvSpPr>
          <p:cNvPr id="8" name="Прямоугольник 7">
            <a:hlinkClick r:id="rId5" action="ppaction://hlinksldjump"/>
          </p:cNvPr>
          <p:cNvSpPr/>
          <p:nvPr/>
        </p:nvSpPr>
        <p:spPr>
          <a:xfrm>
            <a:off x="2643188" y="3357563"/>
            <a:ext cx="4071937" cy="78581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Натуральные</a:t>
            </a:r>
          </a:p>
        </p:txBody>
      </p:sp>
      <p:pic>
        <p:nvPicPr>
          <p:cNvPr id="7174" name="Рисунок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239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49415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83568" y="1052736"/>
            <a:ext cx="7704856" cy="393050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noFill/>
                <a:cs typeface="Arial" charset="0"/>
              </a:rPr>
              <a:t> </a:t>
            </a:r>
          </a:p>
        </p:txBody>
      </p:sp>
      <p:pic>
        <p:nvPicPr>
          <p:cNvPr id="11267" name="Picture 3" descr="1187692537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54"/>
          <a:stretch>
            <a:fillRect/>
          </a:stretch>
        </p:blipFill>
        <p:spPr bwMode="auto">
          <a:xfrm>
            <a:off x="3902075" y="4868863"/>
            <a:ext cx="126682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78051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83568" y="476672"/>
            <a:ext cx="7951551" cy="3860993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noFill/>
                <a:cs typeface="Arial" charset="0"/>
              </a:rPr>
              <a:t> </a:t>
            </a:r>
          </a:p>
        </p:txBody>
      </p:sp>
      <p:sp>
        <p:nvSpPr>
          <p:cNvPr id="3" name="Прямоугольник 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83568" y="4327950"/>
            <a:ext cx="8460432" cy="1335302"/>
          </a:xfrm>
          <a:prstGeom prst="rect">
            <a:avLst/>
          </a:prstGeom>
          <a:blipFill rotWithShape="1">
            <a:blip r:embed="rId3"/>
            <a:stretch>
              <a:fillRect l="-1441"/>
            </a:stretch>
          </a:blipFill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noFill/>
                <a:cs typeface="Arial" charset="0"/>
              </a:rPr>
              <a:t> </a:t>
            </a:r>
          </a:p>
        </p:txBody>
      </p:sp>
      <p:pic>
        <p:nvPicPr>
          <p:cNvPr id="12292" name="Picture 3" descr="1187692537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54"/>
          <a:stretch>
            <a:fillRect/>
          </a:stretch>
        </p:blipFill>
        <p:spPr bwMode="auto">
          <a:xfrm>
            <a:off x="7367588" y="333375"/>
            <a:ext cx="126682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Рисунок 1" descr="010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263" y="5445125"/>
            <a:ext cx="8191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90401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Справочная информация.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3" name="Содержимое 3" descr="C:\Users\Светлана Морозова\Documents\Морозова С.В\logarim.gi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458913"/>
            <a:ext cx="8072437" cy="4525962"/>
          </a:xfrm>
        </p:spPr>
      </p:pic>
      <p:pic>
        <p:nvPicPr>
          <p:cNvPr id="25604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25144"/>
            <a:ext cx="13239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56804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0" y="908720"/>
          <a:ext cx="9144000" cy="594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11898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18985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8985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8985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898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0"/>
            <a:ext cx="2714612" cy="92867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Примеры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435" name="Object 4"/>
          <p:cNvGraphicFramePr>
            <a:graphicFrameLocks noChangeAspect="1"/>
          </p:cNvGraphicFramePr>
          <p:nvPr/>
        </p:nvGraphicFramePr>
        <p:xfrm>
          <a:off x="0" y="1000108"/>
          <a:ext cx="2759075" cy="1017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5" name="Формула" r:id="rId3" imgW="520560" imgH="215640" progId="Equation.3">
                  <p:embed/>
                </p:oleObj>
              </mc:Choice>
              <mc:Fallback>
                <p:oleObj name="Формула" r:id="rId3" imgW="52056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000108"/>
                        <a:ext cx="2759075" cy="1017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275856" y="1124744"/>
          <a:ext cx="4581525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6" name="Формула" r:id="rId5" imgW="1066680" imgH="228600" progId="Equation.3">
                  <p:embed/>
                </p:oleObj>
              </mc:Choice>
              <mc:Fallback>
                <p:oleObj name="Формула" r:id="rId5" imgW="106668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124744"/>
                        <a:ext cx="4581525" cy="87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71406" y="2143116"/>
          <a:ext cx="3163888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7" name="Формула" r:id="rId7" imgW="596880" imgH="228600" progId="Equation.3">
                  <p:embed/>
                </p:oleObj>
              </mc:Choice>
              <mc:Fallback>
                <p:oleObj name="Формула" r:id="rId7" imgW="59688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06" y="2143116"/>
                        <a:ext cx="3163888" cy="1077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3203848" y="2204864"/>
          <a:ext cx="4965700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8" name="Формула" r:id="rId9" imgW="1155600" imgH="228600" progId="Equation.3">
                  <p:embed/>
                </p:oleObj>
              </mc:Choice>
              <mc:Fallback>
                <p:oleObj name="Формула" r:id="rId9" imgW="1155600" imgH="228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2204864"/>
                        <a:ext cx="4965700" cy="87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168275" y="3316288"/>
          <a:ext cx="2827338" cy="101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9" name="Формула" r:id="rId11" imgW="533160" imgH="215640" progId="Equation.3">
                  <p:embed/>
                </p:oleObj>
              </mc:Choice>
              <mc:Fallback>
                <p:oleObj name="Формула" r:id="rId11" imgW="533160" imgH="2156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275" y="3316288"/>
                        <a:ext cx="2827338" cy="1017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3275856" y="3429000"/>
          <a:ext cx="4527550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80" name="Формула" r:id="rId13" imgW="1054080" imgH="228600" progId="Equation.3">
                  <p:embed/>
                </p:oleObj>
              </mc:Choice>
              <mc:Fallback>
                <p:oleObj name="Формула" r:id="rId13" imgW="1054080" imgH="228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3429000"/>
                        <a:ext cx="4527550" cy="87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214282" y="4000504"/>
          <a:ext cx="2609879" cy="1688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81" name="Формула" r:id="rId15" imgW="558720" imgH="406080" progId="Equation.3">
                  <p:embed/>
                </p:oleObj>
              </mc:Choice>
              <mc:Fallback>
                <p:oleObj name="Формула" r:id="rId15" imgW="558720" imgH="4060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4000504"/>
                        <a:ext cx="2609879" cy="16881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2987824" y="4293096"/>
          <a:ext cx="4759325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82" name="Формула" r:id="rId17" imgW="1257120" imgH="406080" progId="Equation.3">
                  <p:embed/>
                </p:oleObj>
              </mc:Choice>
              <mc:Fallback>
                <p:oleObj name="Формула" r:id="rId17" imgW="1257120" imgH="40608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4293096"/>
                        <a:ext cx="4759325" cy="1368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4"/>
          <p:cNvGraphicFramePr>
            <a:graphicFrameLocks noChangeAspect="1"/>
          </p:cNvGraphicFramePr>
          <p:nvPr/>
        </p:nvGraphicFramePr>
        <p:xfrm>
          <a:off x="285720" y="5429264"/>
          <a:ext cx="2159905" cy="1428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83" name="Формула" r:id="rId19" imgW="545760" imgH="406080" progId="Equation.3">
                  <p:embed/>
                </p:oleObj>
              </mc:Choice>
              <mc:Fallback>
                <p:oleObj name="Формула" r:id="rId19" imgW="545760" imgH="4060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5429264"/>
                        <a:ext cx="2159905" cy="14287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4"/>
          <p:cNvGraphicFramePr>
            <a:graphicFrameLocks noChangeAspect="1"/>
          </p:cNvGraphicFramePr>
          <p:nvPr/>
        </p:nvGraphicFramePr>
        <p:xfrm>
          <a:off x="2915816" y="5489575"/>
          <a:ext cx="4806950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84" name="Формула" r:id="rId21" imgW="1269720" imgH="406080" progId="Equation.3">
                  <p:embed/>
                </p:oleObj>
              </mc:Choice>
              <mc:Fallback>
                <p:oleObj name="Формула" r:id="rId21" imgW="1269720" imgH="4060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5489575"/>
                        <a:ext cx="4806950" cy="1368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Запишите в виде логарифмического равенства:</a:t>
            </a: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0" y="1214422"/>
          <a:ext cx="1692275" cy="72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40" name="Формула" r:id="rId3" imgW="469800" imgH="203040" progId="Equation.3">
                  <p:embed/>
                </p:oleObj>
              </mc:Choice>
              <mc:Fallback>
                <p:oleObj name="Формула" r:id="rId3" imgW="469800" imgH="20304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214422"/>
                        <a:ext cx="1692275" cy="722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"/>
          <p:cNvGraphicFramePr>
            <a:graphicFrameLocks noChangeAspect="1"/>
          </p:cNvGraphicFramePr>
          <p:nvPr/>
        </p:nvGraphicFramePr>
        <p:xfrm>
          <a:off x="1928794" y="1428736"/>
          <a:ext cx="73025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41" name="Формула" r:id="rId5" imgW="203040" imgH="139680" progId="Equation.3">
                  <p:embed/>
                </p:oleObj>
              </mc:Choice>
              <mc:Fallback>
                <p:oleObj name="Формула" r:id="rId5" imgW="203040" imgH="13968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794" y="1428736"/>
                        <a:ext cx="730250" cy="4953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"/>
          <p:cNvGraphicFramePr>
            <a:graphicFrameLocks noChangeAspect="1"/>
          </p:cNvGraphicFramePr>
          <p:nvPr/>
        </p:nvGraphicFramePr>
        <p:xfrm>
          <a:off x="3071802" y="1285860"/>
          <a:ext cx="2514600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42" name="Формула" r:id="rId7" imgW="698400" imgH="228600" progId="Equation.3">
                  <p:embed/>
                </p:oleObj>
              </mc:Choice>
              <mc:Fallback>
                <p:oleObj name="Формула" r:id="rId7" imgW="69840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02" y="1285860"/>
                        <a:ext cx="2514600" cy="811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6629" name="Object 5"/>
          <p:cNvGraphicFramePr>
            <a:graphicFrameLocks noChangeAspect="1"/>
          </p:cNvGraphicFramePr>
          <p:nvPr/>
        </p:nvGraphicFramePr>
        <p:xfrm>
          <a:off x="0" y="1928802"/>
          <a:ext cx="1723729" cy="1214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43" name="Формула" r:id="rId9" imgW="571320" imgH="406080" progId="Equation.3">
                  <p:embed/>
                </p:oleObj>
              </mc:Choice>
              <mc:Fallback>
                <p:oleObj name="Формула" r:id="rId9" imgW="571320" imgH="4060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28802"/>
                        <a:ext cx="1723729" cy="12144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3143240" y="2071678"/>
          <a:ext cx="2117725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44" name="Формула" r:id="rId11" imgW="825480" imgH="406080" progId="Equation.3">
                  <p:embed/>
                </p:oleObj>
              </mc:Choice>
              <mc:Fallback>
                <p:oleObj name="Формула" r:id="rId11" imgW="825480" imgH="4060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2071678"/>
                        <a:ext cx="2117725" cy="1031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"/>
          <p:cNvGraphicFramePr>
            <a:graphicFrameLocks noChangeAspect="1"/>
          </p:cNvGraphicFramePr>
          <p:nvPr/>
        </p:nvGraphicFramePr>
        <p:xfrm>
          <a:off x="1928794" y="2285992"/>
          <a:ext cx="73025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45" name="Формула" r:id="rId13" imgW="203040" imgH="139680" progId="Equation.3">
                  <p:embed/>
                </p:oleObj>
              </mc:Choice>
              <mc:Fallback>
                <p:oleObj name="Формула" r:id="rId13" imgW="203040" imgH="1396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794" y="2285992"/>
                        <a:ext cx="730250" cy="4953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6000760" y="1428736"/>
            <a:ext cx="34849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srgbClr val="002060"/>
                </a:solidFill>
              </a:rPr>
              <a:t>(по определению);</a:t>
            </a: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6633" name="Object 9"/>
          <p:cNvGraphicFramePr>
            <a:graphicFrameLocks noChangeAspect="1"/>
          </p:cNvGraphicFramePr>
          <p:nvPr/>
        </p:nvGraphicFramePr>
        <p:xfrm>
          <a:off x="0" y="3357562"/>
          <a:ext cx="1805422" cy="1214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46" name="Формула" r:id="rId15" imgW="698400" imgH="469800" progId="Equation.3">
                  <p:embed/>
                </p:oleObj>
              </mc:Choice>
              <mc:Fallback>
                <p:oleObj name="Формула" r:id="rId15" imgW="698400" imgH="4698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357562"/>
                        <a:ext cx="1805422" cy="12144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9"/>
          <p:cNvGraphicFramePr>
            <a:graphicFrameLocks noChangeAspect="1"/>
          </p:cNvGraphicFramePr>
          <p:nvPr/>
        </p:nvGraphicFramePr>
        <p:xfrm>
          <a:off x="3143240" y="3429000"/>
          <a:ext cx="2044819" cy="1214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47" name="Формула" r:id="rId17" imgW="749160" imgH="444240" progId="Equation.3">
                  <p:embed/>
                </p:oleObj>
              </mc:Choice>
              <mc:Fallback>
                <p:oleObj name="Формула" r:id="rId17" imgW="749160" imgH="4442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3429000"/>
                        <a:ext cx="2044819" cy="12144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"/>
          <p:cNvGraphicFramePr>
            <a:graphicFrameLocks noChangeAspect="1"/>
          </p:cNvGraphicFramePr>
          <p:nvPr/>
        </p:nvGraphicFramePr>
        <p:xfrm>
          <a:off x="1928794" y="3571876"/>
          <a:ext cx="73025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48" name="Формула" r:id="rId19" imgW="203040" imgH="139680" progId="Equation.3">
                  <p:embed/>
                </p:oleObj>
              </mc:Choice>
              <mc:Fallback>
                <p:oleObj name="Формула" r:id="rId19" imgW="203040" imgH="13968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794" y="3571876"/>
                        <a:ext cx="730250" cy="4953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6637" name="Object 13"/>
          <p:cNvGraphicFramePr>
            <a:graphicFrameLocks noChangeAspect="1"/>
          </p:cNvGraphicFramePr>
          <p:nvPr/>
        </p:nvGraphicFramePr>
        <p:xfrm>
          <a:off x="0" y="4857760"/>
          <a:ext cx="2261749" cy="857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49" name="Формула" r:id="rId20" imgW="596880" imgH="228600" progId="Equation.3">
                  <p:embed/>
                </p:oleObj>
              </mc:Choice>
              <mc:Fallback>
                <p:oleObj name="Формула" r:id="rId20" imgW="596880" imgH="2286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857760"/>
                        <a:ext cx="2261749" cy="8572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3"/>
          <p:cNvGraphicFramePr>
            <a:graphicFrameLocks noChangeAspect="1"/>
          </p:cNvGraphicFramePr>
          <p:nvPr/>
        </p:nvGraphicFramePr>
        <p:xfrm>
          <a:off x="3428992" y="4786322"/>
          <a:ext cx="1854200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0" name="Формула" r:id="rId22" imgW="723600" imgH="406080" progId="Equation.3">
                  <p:embed/>
                </p:oleObj>
              </mc:Choice>
              <mc:Fallback>
                <p:oleObj name="Формула" r:id="rId22" imgW="723600" imgH="4060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8992" y="4786322"/>
                        <a:ext cx="1854200" cy="1031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"/>
          <p:cNvGraphicFramePr>
            <a:graphicFrameLocks noChangeAspect="1"/>
          </p:cNvGraphicFramePr>
          <p:nvPr/>
        </p:nvGraphicFramePr>
        <p:xfrm>
          <a:off x="2428860" y="5072074"/>
          <a:ext cx="73025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1" name="Формула" r:id="rId24" imgW="203040" imgH="139680" progId="Equation.3">
                  <p:embed/>
                </p:oleObj>
              </mc:Choice>
              <mc:Fallback>
                <p:oleObj name="Формула" r:id="rId24" imgW="203040" imgH="1396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60" y="5072074"/>
                        <a:ext cx="730250" cy="4953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6641" name="Object 17"/>
          <p:cNvGraphicFramePr>
            <a:graphicFrameLocks noChangeAspect="1"/>
          </p:cNvGraphicFramePr>
          <p:nvPr/>
        </p:nvGraphicFramePr>
        <p:xfrm>
          <a:off x="0" y="5929330"/>
          <a:ext cx="1913993" cy="8223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2" name="Формула" r:id="rId25" imgW="583920" imgH="253800" progId="Equation.3">
                  <p:embed/>
                </p:oleObj>
              </mc:Choice>
              <mc:Fallback>
                <p:oleObj name="Формула" r:id="rId25" imgW="583920" imgH="25380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929330"/>
                        <a:ext cx="1913993" cy="8223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17"/>
          <p:cNvGraphicFramePr>
            <a:graphicFrameLocks noChangeAspect="1"/>
          </p:cNvGraphicFramePr>
          <p:nvPr/>
        </p:nvGraphicFramePr>
        <p:xfrm>
          <a:off x="3357554" y="5826125"/>
          <a:ext cx="1760537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3" name="Формула" r:id="rId27" imgW="685800" imgH="406080" progId="Equation.3">
                  <p:embed/>
                </p:oleObj>
              </mc:Choice>
              <mc:Fallback>
                <p:oleObj name="Формула" r:id="rId27" imgW="685800" imgH="4060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54" y="5826125"/>
                        <a:ext cx="1760537" cy="1031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"/>
          <p:cNvGraphicFramePr>
            <a:graphicFrameLocks noChangeAspect="1"/>
          </p:cNvGraphicFramePr>
          <p:nvPr/>
        </p:nvGraphicFramePr>
        <p:xfrm>
          <a:off x="2285984" y="6362700"/>
          <a:ext cx="73025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4" name="Формула" r:id="rId29" imgW="203040" imgH="139680" progId="Equation.3">
                  <p:embed/>
                </p:oleObj>
              </mc:Choice>
              <mc:Fallback>
                <p:oleObj name="Формула" r:id="rId29" imgW="203040" imgH="13968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5984" y="6362700"/>
                        <a:ext cx="730250" cy="4953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6000760" y="2428868"/>
            <a:ext cx="34849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srgbClr val="002060"/>
                </a:solidFill>
              </a:rPr>
              <a:t>(по определению);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Найдите число </a:t>
            </a:r>
            <a:r>
              <a:rPr lang="en-US" sz="3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4033" name="Object 8"/>
          <p:cNvGraphicFramePr>
            <a:graphicFrameLocks noChangeAspect="1"/>
          </p:cNvGraphicFramePr>
          <p:nvPr/>
        </p:nvGraphicFramePr>
        <p:xfrm>
          <a:off x="0" y="1071546"/>
          <a:ext cx="3500438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15" name="Формула" r:id="rId3" imgW="660240" imgH="228600" progId="Equation.3">
                  <p:embed/>
                </p:oleObj>
              </mc:Choice>
              <mc:Fallback>
                <p:oleObj name="Формула" r:id="rId3" imgW="66024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071546"/>
                        <a:ext cx="3500438" cy="1077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8"/>
          <p:cNvGraphicFramePr>
            <a:graphicFrameLocks noChangeAspect="1"/>
          </p:cNvGraphicFramePr>
          <p:nvPr/>
        </p:nvGraphicFramePr>
        <p:xfrm>
          <a:off x="1428728" y="1857364"/>
          <a:ext cx="2222500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16" name="Формула" r:id="rId5" imgW="419040" imgH="203040" progId="Equation.3">
                  <p:embed/>
                </p:oleObj>
              </mc:Choice>
              <mc:Fallback>
                <p:oleObj name="Формула" r:id="rId5" imgW="41904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1857364"/>
                        <a:ext cx="2222500" cy="958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/>
          <p:cNvGraphicFramePr>
            <a:graphicFrameLocks noChangeAspect="1"/>
          </p:cNvGraphicFramePr>
          <p:nvPr/>
        </p:nvGraphicFramePr>
        <p:xfrm>
          <a:off x="1428728" y="1928802"/>
          <a:ext cx="23558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17" name="Формула" r:id="rId7" imgW="444240" imgH="177480" progId="Equation.3">
                  <p:embed/>
                </p:oleObj>
              </mc:Choice>
              <mc:Fallback>
                <p:oleObj name="Формула" r:id="rId7" imgW="444240" imgH="177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1928802"/>
                        <a:ext cx="2355850" cy="8382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/>
        </p:nvGraphicFramePr>
        <p:xfrm>
          <a:off x="4903788" y="1000125"/>
          <a:ext cx="3836987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18" name="Формула" r:id="rId9" imgW="723600" imgH="228600" progId="Equation.3">
                  <p:embed/>
                </p:oleObj>
              </mc:Choice>
              <mc:Fallback>
                <p:oleObj name="Формула" r:id="rId9" imgW="72360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3788" y="1000125"/>
                        <a:ext cx="3836987" cy="1077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/>
        </p:nvGraphicFramePr>
        <p:xfrm>
          <a:off x="6399213" y="1785938"/>
          <a:ext cx="2425700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19" name="Формула" r:id="rId11" imgW="457200" imgH="203040" progId="Equation.3">
                  <p:embed/>
                </p:oleObj>
              </mc:Choice>
              <mc:Fallback>
                <p:oleObj name="Формула" r:id="rId11" imgW="457200" imgH="203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9213" y="1785938"/>
                        <a:ext cx="2425700" cy="958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6572264" y="1857364"/>
          <a:ext cx="2143140" cy="15882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20" name="Формула" r:id="rId13" imgW="393480" imgH="406080" progId="Equation.3">
                  <p:embed/>
                </p:oleObj>
              </mc:Choice>
              <mc:Fallback>
                <p:oleObj name="Формула" r:id="rId13" imgW="393480" imgH="4060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64" y="1857364"/>
                        <a:ext cx="2143140" cy="158825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8"/>
          <p:cNvGraphicFramePr>
            <a:graphicFrameLocks noChangeAspect="1"/>
          </p:cNvGraphicFramePr>
          <p:nvPr/>
        </p:nvGraphicFramePr>
        <p:xfrm>
          <a:off x="0" y="3905597"/>
          <a:ext cx="3770313" cy="1508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21" name="Формула" r:id="rId15" imgW="761760" imgH="342720" progId="Equation.3">
                  <p:embed/>
                </p:oleObj>
              </mc:Choice>
              <mc:Fallback>
                <p:oleObj name="Формула" r:id="rId15" imgW="761760" imgH="34272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905597"/>
                        <a:ext cx="3770313" cy="15087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8"/>
          <p:cNvGraphicFramePr>
            <a:graphicFrameLocks noChangeAspect="1"/>
          </p:cNvGraphicFramePr>
          <p:nvPr/>
        </p:nvGraphicFramePr>
        <p:xfrm>
          <a:off x="1714480" y="4995222"/>
          <a:ext cx="2000264" cy="1291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22" name="Формула" r:id="rId17" imgW="647640" imgH="469800" progId="Equation.3">
                  <p:embed/>
                </p:oleObj>
              </mc:Choice>
              <mc:Fallback>
                <p:oleObj name="Формула" r:id="rId17" imgW="647640" imgH="4698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480" y="4995222"/>
                        <a:ext cx="2000264" cy="12912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8"/>
          <p:cNvGraphicFramePr>
            <a:graphicFrameLocks noChangeAspect="1"/>
          </p:cNvGraphicFramePr>
          <p:nvPr/>
        </p:nvGraphicFramePr>
        <p:xfrm>
          <a:off x="1643042" y="5138098"/>
          <a:ext cx="2289175" cy="1143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23" name="Формула" r:id="rId19" imgW="431640" imgH="203040" progId="Equation.3">
                  <p:embed/>
                </p:oleObj>
              </mc:Choice>
              <mc:Fallback>
                <p:oleObj name="Формула" r:id="rId19" imgW="431640" imgH="2030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42" y="5138098"/>
                        <a:ext cx="2289175" cy="114300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1500166" y="5209536"/>
          <a:ext cx="2357438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24" name="Формула" r:id="rId21" imgW="444240" imgH="177480" progId="Equation.3">
                  <p:embed/>
                </p:oleObj>
              </mc:Choice>
              <mc:Fallback>
                <p:oleObj name="Формула" r:id="rId21" imgW="444240" imgH="17748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5209536"/>
                        <a:ext cx="2357438" cy="10001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8"/>
          <p:cNvGraphicFramePr>
            <a:graphicFrameLocks noChangeAspect="1"/>
          </p:cNvGraphicFramePr>
          <p:nvPr/>
        </p:nvGraphicFramePr>
        <p:xfrm>
          <a:off x="5222875" y="3656013"/>
          <a:ext cx="3836988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25" name="Формула" r:id="rId23" imgW="723600" imgH="253800" progId="Equation.3">
                  <p:embed/>
                </p:oleObj>
              </mc:Choice>
              <mc:Fallback>
                <p:oleObj name="Формула" r:id="rId23" imgW="723600" imgH="253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875" y="3656013"/>
                        <a:ext cx="3836988" cy="1196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8"/>
          <p:cNvGraphicFramePr>
            <a:graphicFrameLocks noChangeAspect="1"/>
          </p:cNvGraphicFramePr>
          <p:nvPr/>
        </p:nvGraphicFramePr>
        <p:xfrm>
          <a:off x="6500826" y="5000636"/>
          <a:ext cx="2268646" cy="925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26" name="Формула" r:id="rId25" imgW="609480" imgH="279360" progId="Equation.3">
                  <p:embed/>
                </p:oleObj>
              </mc:Choice>
              <mc:Fallback>
                <p:oleObj name="Формула" r:id="rId25" imgW="609480" imgH="2793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0826" y="5000636"/>
                        <a:ext cx="2268646" cy="9255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8"/>
          <p:cNvGraphicFramePr>
            <a:graphicFrameLocks noChangeAspect="1"/>
          </p:cNvGraphicFramePr>
          <p:nvPr/>
        </p:nvGraphicFramePr>
        <p:xfrm>
          <a:off x="6286512" y="5000636"/>
          <a:ext cx="2638399" cy="9826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27" name="Формула" r:id="rId27" imgW="342720" imgH="177480" progId="Equation.3">
                  <p:embed/>
                </p:oleObj>
              </mc:Choice>
              <mc:Fallback>
                <p:oleObj name="Формула" r:id="rId27" imgW="342720" imgH="177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12" y="5000636"/>
                        <a:ext cx="2638399" cy="98266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Найдите число </a:t>
            </a:r>
            <a:r>
              <a:rPr lang="en-US" sz="3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4033" name="Object 8"/>
          <p:cNvGraphicFramePr>
            <a:graphicFrameLocks noChangeAspect="1"/>
          </p:cNvGraphicFramePr>
          <p:nvPr/>
        </p:nvGraphicFramePr>
        <p:xfrm>
          <a:off x="0" y="1071546"/>
          <a:ext cx="3770313" cy="1077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76" name="Формула" r:id="rId3" imgW="711000" imgH="228600" progId="Equation.3">
                  <p:embed/>
                </p:oleObj>
              </mc:Choice>
              <mc:Fallback>
                <p:oleObj name="Формула" r:id="rId3" imgW="71100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071546"/>
                        <a:ext cx="3770313" cy="1077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8"/>
          <p:cNvGraphicFramePr>
            <a:graphicFrameLocks noChangeAspect="1"/>
          </p:cNvGraphicFramePr>
          <p:nvPr/>
        </p:nvGraphicFramePr>
        <p:xfrm>
          <a:off x="1714480" y="2000240"/>
          <a:ext cx="19526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77" name="Формула" r:id="rId5" imgW="368280" imgH="177480" progId="Equation.3">
                  <p:embed/>
                </p:oleObj>
              </mc:Choice>
              <mc:Fallback>
                <p:oleObj name="Формула" r:id="rId5" imgW="368280" imgH="177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480" y="2000240"/>
                        <a:ext cx="1952625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/>
          <p:cNvGraphicFramePr>
            <a:graphicFrameLocks noChangeAspect="1"/>
          </p:cNvGraphicFramePr>
          <p:nvPr/>
        </p:nvGraphicFramePr>
        <p:xfrm>
          <a:off x="1290638" y="2797175"/>
          <a:ext cx="2490787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78" name="Формула" r:id="rId7" imgW="469800" imgH="203040" progId="Equation.3">
                  <p:embed/>
                </p:oleObj>
              </mc:Choice>
              <mc:Fallback>
                <p:oleObj name="Формула" r:id="rId7" imgW="469800" imgH="203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0638" y="2797175"/>
                        <a:ext cx="2490787" cy="9588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/>
        </p:nvGraphicFramePr>
        <p:xfrm>
          <a:off x="5429256" y="855203"/>
          <a:ext cx="3346444" cy="16419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79" name="Формула" r:id="rId9" imgW="736560" imgH="406080" progId="Equation.3">
                  <p:embed/>
                </p:oleObj>
              </mc:Choice>
              <mc:Fallback>
                <p:oleObj name="Формула" r:id="rId9" imgW="736560" imgH="4060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6" y="855203"/>
                        <a:ext cx="3346444" cy="16419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/>
        </p:nvGraphicFramePr>
        <p:xfrm>
          <a:off x="6643702" y="2500306"/>
          <a:ext cx="1504913" cy="1338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80" name="Формула" r:id="rId11" imgW="406080" imgH="406080" progId="Equation.3">
                  <p:embed/>
                </p:oleObj>
              </mc:Choice>
              <mc:Fallback>
                <p:oleObj name="Формула" r:id="rId11" imgW="406080" imgH="4060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3702" y="2500306"/>
                        <a:ext cx="1504913" cy="13386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6072198" y="2571744"/>
          <a:ext cx="2462207" cy="13600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81" name="Формула" r:id="rId13" imgW="609480" imgH="469800" progId="Equation.3">
                  <p:embed/>
                </p:oleObj>
              </mc:Choice>
              <mc:Fallback>
                <p:oleObj name="Формула" r:id="rId13" imgW="609480" imgH="469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2198" y="2571744"/>
                        <a:ext cx="2462207" cy="136004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8"/>
          <p:cNvGraphicFramePr>
            <a:graphicFrameLocks noChangeAspect="1"/>
          </p:cNvGraphicFramePr>
          <p:nvPr/>
        </p:nvGraphicFramePr>
        <p:xfrm>
          <a:off x="0" y="3905597"/>
          <a:ext cx="3770313" cy="1508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82" name="Формула" r:id="rId15" imgW="761760" imgH="342720" progId="Equation.3">
                  <p:embed/>
                </p:oleObj>
              </mc:Choice>
              <mc:Fallback>
                <p:oleObj name="Формула" r:id="rId15" imgW="761760" imgH="34272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905597"/>
                        <a:ext cx="3770313" cy="15087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8"/>
          <p:cNvGraphicFramePr>
            <a:graphicFrameLocks noChangeAspect="1"/>
          </p:cNvGraphicFramePr>
          <p:nvPr/>
        </p:nvGraphicFramePr>
        <p:xfrm>
          <a:off x="1714480" y="4995222"/>
          <a:ext cx="2000264" cy="1291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83" name="Формула" r:id="rId17" imgW="647640" imgH="469800" progId="Equation.3">
                  <p:embed/>
                </p:oleObj>
              </mc:Choice>
              <mc:Fallback>
                <p:oleObj name="Формула" r:id="rId17" imgW="647640" imgH="4698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480" y="4995222"/>
                        <a:ext cx="2000264" cy="12912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8"/>
          <p:cNvGraphicFramePr>
            <a:graphicFrameLocks noChangeAspect="1"/>
          </p:cNvGraphicFramePr>
          <p:nvPr/>
        </p:nvGraphicFramePr>
        <p:xfrm>
          <a:off x="1643042" y="5138098"/>
          <a:ext cx="2289175" cy="1143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84" name="Формула" r:id="rId19" imgW="431640" imgH="203040" progId="Equation.3">
                  <p:embed/>
                </p:oleObj>
              </mc:Choice>
              <mc:Fallback>
                <p:oleObj name="Формула" r:id="rId19" imgW="431640" imgH="2030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42" y="5138098"/>
                        <a:ext cx="2289175" cy="114300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1500166" y="5209536"/>
          <a:ext cx="2357438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85" name="Формула" r:id="rId21" imgW="444240" imgH="177480" progId="Equation.3">
                  <p:embed/>
                </p:oleObj>
              </mc:Choice>
              <mc:Fallback>
                <p:oleObj name="Формула" r:id="rId21" imgW="444240" imgH="177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5209536"/>
                        <a:ext cx="2357438" cy="10001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8"/>
          <p:cNvGraphicFramePr>
            <a:graphicFrameLocks noChangeAspect="1"/>
          </p:cNvGraphicFramePr>
          <p:nvPr/>
        </p:nvGraphicFramePr>
        <p:xfrm>
          <a:off x="5470532" y="3929066"/>
          <a:ext cx="3673468" cy="1742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86" name="Формула" r:id="rId23" imgW="761760" imgH="406080" progId="Equation.3">
                  <p:embed/>
                </p:oleObj>
              </mc:Choice>
              <mc:Fallback>
                <p:oleObj name="Формула" r:id="rId23" imgW="761760" imgH="40608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0532" y="3929066"/>
                        <a:ext cx="3673468" cy="17428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8"/>
          <p:cNvGraphicFramePr>
            <a:graphicFrameLocks noChangeAspect="1"/>
          </p:cNvGraphicFramePr>
          <p:nvPr/>
        </p:nvGraphicFramePr>
        <p:xfrm>
          <a:off x="6357950" y="6072206"/>
          <a:ext cx="1417638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87" name="Формула" r:id="rId25" imgW="380880" imgH="177480" progId="Equation.3">
                  <p:embed/>
                </p:oleObj>
              </mc:Choice>
              <mc:Fallback>
                <p:oleObj name="Формула" r:id="rId25" imgW="380880" imgH="17748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7950" y="6072206"/>
                        <a:ext cx="1417638" cy="588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8"/>
          <p:cNvGraphicFramePr>
            <a:graphicFrameLocks noChangeAspect="1"/>
          </p:cNvGraphicFramePr>
          <p:nvPr/>
        </p:nvGraphicFramePr>
        <p:xfrm>
          <a:off x="6286512" y="5633176"/>
          <a:ext cx="2131973" cy="1224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88" name="Формула" r:id="rId27" imgW="507960" imgH="406080" progId="Equation.3">
                  <p:embed/>
                </p:oleObj>
              </mc:Choice>
              <mc:Fallback>
                <p:oleObj name="Формула" r:id="rId27" imgW="507960" imgH="40608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12" y="5633176"/>
                        <a:ext cx="2131973" cy="122482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7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8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3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</TotalTime>
  <Words>441</Words>
  <Application>Microsoft Office PowerPoint</Application>
  <PresentationFormat>Экран (4:3)</PresentationFormat>
  <Paragraphs>176</Paragraphs>
  <Slides>52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52</vt:i4>
      </vt:variant>
    </vt:vector>
  </HeadingPairs>
  <TitlesOfParts>
    <vt:vector size="58" baseType="lpstr">
      <vt:lpstr>5_Оформление по умолчанию</vt:lpstr>
      <vt:lpstr>7_Оформление по умолчанию</vt:lpstr>
      <vt:lpstr>8_Оформление по умолчанию</vt:lpstr>
      <vt:lpstr>Тема3</vt:lpstr>
      <vt:lpstr>Формула</vt:lpstr>
      <vt:lpstr>Microsoft Equation 3.0</vt:lpstr>
      <vt:lpstr>ПОНЯТИЕ  ЛОГАРИФМА</vt:lpstr>
      <vt:lpstr>Определение логарифма</vt:lpstr>
      <vt:lpstr>Презентация PowerPoint</vt:lpstr>
      <vt:lpstr> При каких значениях  х существует логарифм </vt:lpstr>
      <vt:lpstr>Виды логарифмов</vt:lpstr>
      <vt:lpstr>Примеры</vt:lpstr>
      <vt:lpstr>Запишите в виде логарифмического равенства:</vt:lpstr>
      <vt:lpstr>Найдите число x</vt:lpstr>
      <vt:lpstr>Найдите число x</vt:lpstr>
      <vt:lpstr>Вычислите</vt:lpstr>
      <vt:lpstr>Вычислите</vt:lpstr>
      <vt:lpstr>Особые  логарифмы</vt:lpstr>
      <vt:lpstr>Пример</vt:lpstr>
      <vt:lpstr>Презентация PowerPoint</vt:lpstr>
      <vt:lpstr>Пример</vt:lpstr>
      <vt:lpstr>Презентация PowerPoint</vt:lpstr>
      <vt:lpstr>Презентация PowerPoint</vt:lpstr>
      <vt:lpstr>Свойства логарифмов</vt:lpstr>
      <vt:lpstr>ОСНОВНОЕ ЛОГАРИФМИЧЕСКОЕ ТОЖДЕСТВО</vt:lpstr>
      <vt:lpstr>Презентация PowerPoint</vt:lpstr>
      <vt:lpstr>Свойства логарифмов</vt:lpstr>
      <vt:lpstr>Презентация PowerPoint</vt:lpstr>
      <vt:lpstr>Презентация PowerPoint</vt:lpstr>
      <vt:lpstr>Презентация PowerPoint</vt:lpstr>
      <vt:lpstr>Презентация PowerPoint</vt:lpstr>
      <vt:lpstr> </vt:lpstr>
      <vt:lpstr>Вычислите:</vt:lpstr>
      <vt:lpstr> </vt:lpstr>
      <vt:lpstr>Свойства логарифмов</vt:lpstr>
      <vt:lpstr>Презентация PowerPoint</vt:lpstr>
      <vt:lpstr>Свойства логарифмов</vt:lpstr>
      <vt:lpstr>Презентация PowerPoint</vt:lpstr>
      <vt:lpstr>Вычислите:</vt:lpstr>
      <vt:lpstr>Презентация PowerPoint</vt:lpstr>
      <vt:lpstr>Свойства логарифмов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Свойства логарифмов</vt:lpstr>
      <vt:lpstr> </vt:lpstr>
      <vt:lpstr>Вычислите:</vt:lpstr>
      <vt:lpstr>Примеры</vt:lpstr>
      <vt:lpstr>Вычислите:</vt:lpstr>
      <vt:lpstr>Презентация PowerPoint</vt:lpstr>
      <vt:lpstr>Презентация PowerPoint</vt:lpstr>
      <vt:lpstr>Презентация PowerPoint</vt:lpstr>
      <vt:lpstr>Презентация PowerPoint</vt:lpstr>
      <vt:lpstr>Справочная информация.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Кудрявцева</dc:creator>
  <cp:lastModifiedBy>Бондарева Е.И.</cp:lastModifiedBy>
  <cp:revision>98</cp:revision>
  <dcterms:created xsi:type="dcterms:W3CDTF">2011-05-03T13:21:03Z</dcterms:created>
  <dcterms:modified xsi:type="dcterms:W3CDTF">2019-12-04T09:17:10Z</dcterms:modified>
</cp:coreProperties>
</file>