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8" r:id="rId3"/>
    <p:sldId id="259" r:id="rId4"/>
    <p:sldId id="272" r:id="rId5"/>
    <p:sldId id="260" r:id="rId6"/>
    <p:sldId id="273" r:id="rId7"/>
    <p:sldId id="276" r:id="rId8"/>
    <p:sldId id="261" r:id="rId9"/>
    <p:sldId id="275" r:id="rId10"/>
    <p:sldId id="274" r:id="rId11"/>
    <p:sldId id="277" r:id="rId12"/>
    <p:sldId id="283" r:id="rId13"/>
    <p:sldId id="279" r:id="rId14"/>
    <p:sldId id="280" r:id="rId15"/>
    <p:sldId id="281" r:id="rId16"/>
    <p:sldId id="286" r:id="rId17"/>
    <p:sldId id="282" r:id="rId18"/>
    <p:sldId id="28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05"/>
    <a:srgbClr val="E8EEFE"/>
    <a:srgbClr val="E4EBFE"/>
    <a:srgbClr val="FFCFFE"/>
    <a:srgbClr val="0000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36" autoAdjust="0"/>
  </p:normalViewPr>
  <p:slideViewPr>
    <p:cSldViewPr>
      <p:cViewPr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6.wmf"/><Relationship Id="rId6" Type="http://schemas.openxmlformats.org/officeDocument/2006/relationships/image" Target="../media/image109.wmf"/><Relationship Id="rId5" Type="http://schemas.openxmlformats.org/officeDocument/2006/relationships/image" Target="../media/image108.wmf"/><Relationship Id="rId4" Type="http://schemas.openxmlformats.org/officeDocument/2006/relationships/image" Target="../media/image10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emf"/><Relationship Id="rId13" Type="http://schemas.openxmlformats.org/officeDocument/2006/relationships/image" Target="../media/image122.emf"/><Relationship Id="rId3" Type="http://schemas.openxmlformats.org/officeDocument/2006/relationships/image" Target="../media/image112.emf"/><Relationship Id="rId7" Type="http://schemas.openxmlformats.org/officeDocument/2006/relationships/image" Target="../media/image116.emf"/><Relationship Id="rId12" Type="http://schemas.openxmlformats.org/officeDocument/2006/relationships/image" Target="../media/image121.wmf"/><Relationship Id="rId2" Type="http://schemas.openxmlformats.org/officeDocument/2006/relationships/image" Target="../media/image111.wmf"/><Relationship Id="rId1" Type="http://schemas.openxmlformats.org/officeDocument/2006/relationships/image" Target="../media/image110.emf"/><Relationship Id="rId6" Type="http://schemas.openxmlformats.org/officeDocument/2006/relationships/image" Target="../media/image115.emf"/><Relationship Id="rId11" Type="http://schemas.openxmlformats.org/officeDocument/2006/relationships/image" Target="../media/image120.emf"/><Relationship Id="rId5" Type="http://schemas.openxmlformats.org/officeDocument/2006/relationships/image" Target="../media/image114.emf"/><Relationship Id="rId10" Type="http://schemas.openxmlformats.org/officeDocument/2006/relationships/image" Target="../media/image119.emf"/><Relationship Id="rId4" Type="http://schemas.openxmlformats.org/officeDocument/2006/relationships/image" Target="../media/image113.emf"/><Relationship Id="rId9" Type="http://schemas.openxmlformats.org/officeDocument/2006/relationships/image" Target="../media/image118.emf"/><Relationship Id="rId14" Type="http://schemas.openxmlformats.org/officeDocument/2006/relationships/image" Target="../media/image123.e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0.wmf"/><Relationship Id="rId3" Type="http://schemas.openxmlformats.org/officeDocument/2006/relationships/image" Target="../media/image111.wmf"/><Relationship Id="rId7" Type="http://schemas.openxmlformats.org/officeDocument/2006/relationships/image" Target="../media/image129.wmf"/><Relationship Id="rId12" Type="http://schemas.openxmlformats.org/officeDocument/2006/relationships/image" Target="../media/image134.wmf"/><Relationship Id="rId2" Type="http://schemas.openxmlformats.org/officeDocument/2006/relationships/image" Target="../media/image125.emf"/><Relationship Id="rId1" Type="http://schemas.openxmlformats.org/officeDocument/2006/relationships/image" Target="../media/image124.wmf"/><Relationship Id="rId6" Type="http://schemas.openxmlformats.org/officeDocument/2006/relationships/image" Target="../media/image128.wmf"/><Relationship Id="rId11" Type="http://schemas.openxmlformats.org/officeDocument/2006/relationships/image" Target="../media/image133.wmf"/><Relationship Id="rId5" Type="http://schemas.openxmlformats.org/officeDocument/2006/relationships/image" Target="../media/image127.emf"/><Relationship Id="rId10" Type="http://schemas.openxmlformats.org/officeDocument/2006/relationships/image" Target="../media/image132.wmf"/><Relationship Id="rId4" Type="http://schemas.openxmlformats.org/officeDocument/2006/relationships/image" Target="../media/image126.emf"/><Relationship Id="rId9" Type="http://schemas.openxmlformats.org/officeDocument/2006/relationships/image" Target="../media/image13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emf"/><Relationship Id="rId3" Type="http://schemas.openxmlformats.org/officeDocument/2006/relationships/image" Target="../media/image137.emf"/><Relationship Id="rId7" Type="http://schemas.openxmlformats.org/officeDocument/2006/relationships/image" Target="../media/image141.emf"/><Relationship Id="rId2" Type="http://schemas.openxmlformats.org/officeDocument/2006/relationships/image" Target="../media/image136.wmf"/><Relationship Id="rId1" Type="http://schemas.openxmlformats.org/officeDocument/2006/relationships/image" Target="../media/image135.emf"/><Relationship Id="rId6" Type="http://schemas.openxmlformats.org/officeDocument/2006/relationships/image" Target="../media/image140.emf"/><Relationship Id="rId5" Type="http://schemas.openxmlformats.org/officeDocument/2006/relationships/image" Target="../media/image139.emf"/><Relationship Id="rId4" Type="http://schemas.openxmlformats.org/officeDocument/2006/relationships/image" Target="../media/image138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5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4" Type="http://schemas.openxmlformats.org/officeDocument/2006/relationships/image" Target="../media/image14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9.wmf"/><Relationship Id="rId2" Type="http://schemas.openxmlformats.org/officeDocument/2006/relationships/image" Target="../media/image148.wmf"/><Relationship Id="rId1" Type="http://schemas.openxmlformats.org/officeDocument/2006/relationships/image" Target="../media/image147.wmf"/><Relationship Id="rId6" Type="http://schemas.openxmlformats.org/officeDocument/2006/relationships/image" Target="../media/image152.wmf"/><Relationship Id="rId5" Type="http://schemas.openxmlformats.org/officeDocument/2006/relationships/image" Target="../media/image151.wmf"/><Relationship Id="rId4" Type="http://schemas.openxmlformats.org/officeDocument/2006/relationships/image" Target="../media/image1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e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8.wmf"/><Relationship Id="rId7" Type="http://schemas.openxmlformats.org/officeDocument/2006/relationships/image" Target="../media/image31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23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13" Type="http://schemas.openxmlformats.org/officeDocument/2006/relationships/image" Target="../media/image55.emf"/><Relationship Id="rId18" Type="http://schemas.openxmlformats.org/officeDocument/2006/relationships/image" Target="../media/image60.emf"/><Relationship Id="rId3" Type="http://schemas.openxmlformats.org/officeDocument/2006/relationships/image" Target="../media/image45.emf"/><Relationship Id="rId21" Type="http://schemas.openxmlformats.org/officeDocument/2006/relationships/image" Target="../media/image63.emf"/><Relationship Id="rId7" Type="http://schemas.openxmlformats.org/officeDocument/2006/relationships/image" Target="../media/image49.emf"/><Relationship Id="rId12" Type="http://schemas.openxmlformats.org/officeDocument/2006/relationships/image" Target="../media/image54.emf"/><Relationship Id="rId17" Type="http://schemas.openxmlformats.org/officeDocument/2006/relationships/image" Target="../media/image59.emf"/><Relationship Id="rId2" Type="http://schemas.openxmlformats.org/officeDocument/2006/relationships/image" Target="../media/image44.wmf"/><Relationship Id="rId16" Type="http://schemas.openxmlformats.org/officeDocument/2006/relationships/image" Target="../media/image58.emf"/><Relationship Id="rId20" Type="http://schemas.openxmlformats.org/officeDocument/2006/relationships/image" Target="../media/image62.emf"/><Relationship Id="rId1" Type="http://schemas.openxmlformats.org/officeDocument/2006/relationships/image" Target="../media/image43.emf"/><Relationship Id="rId6" Type="http://schemas.openxmlformats.org/officeDocument/2006/relationships/image" Target="../media/image48.emf"/><Relationship Id="rId11" Type="http://schemas.openxmlformats.org/officeDocument/2006/relationships/image" Target="../media/image53.wmf"/><Relationship Id="rId5" Type="http://schemas.openxmlformats.org/officeDocument/2006/relationships/image" Target="../media/image47.wmf"/><Relationship Id="rId15" Type="http://schemas.openxmlformats.org/officeDocument/2006/relationships/image" Target="../media/image57.emf"/><Relationship Id="rId23" Type="http://schemas.openxmlformats.org/officeDocument/2006/relationships/image" Target="../media/image65.emf"/><Relationship Id="rId10" Type="http://schemas.openxmlformats.org/officeDocument/2006/relationships/image" Target="../media/image52.emf"/><Relationship Id="rId19" Type="http://schemas.openxmlformats.org/officeDocument/2006/relationships/image" Target="../media/image61.emf"/><Relationship Id="rId4" Type="http://schemas.openxmlformats.org/officeDocument/2006/relationships/image" Target="../media/image46.emf"/><Relationship Id="rId9" Type="http://schemas.openxmlformats.org/officeDocument/2006/relationships/image" Target="../media/image51.emf"/><Relationship Id="rId14" Type="http://schemas.openxmlformats.org/officeDocument/2006/relationships/image" Target="../media/image56.emf"/><Relationship Id="rId22" Type="http://schemas.openxmlformats.org/officeDocument/2006/relationships/image" Target="../media/image64.e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emf"/><Relationship Id="rId3" Type="http://schemas.openxmlformats.org/officeDocument/2006/relationships/image" Target="../media/image68.emf"/><Relationship Id="rId7" Type="http://schemas.openxmlformats.org/officeDocument/2006/relationships/image" Target="../media/image72.e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emf"/><Relationship Id="rId5" Type="http://schemas.openxmlformats.org/officeDocument/2006/relationships/image" Target="../media/image70.emf"/><Relationship Id="rId4" Type="http://schemas.openxmlformats.org/officeDocument/2006/relationships/image" Target="../media/image69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emf"/><Relationship Id="rId13" Type="http://schemas.openxmlformats.org/officeDocument/2006/relationships/image" Target="../media/image85.wmf"/><Relationship Id="rId18" Type="http://schemas.openxmlformats.org/officeDocument/2006/relationships/image" Target="../media/image90.wmf"/><Relationship Id="rId3" Type="http://schemas.openxmlformats.org/officeDocument/2006/relationships/image" Target="../media/image75.emf"/><Relationship Id="rId21" Type="http://schemas.openxmlformats.org/officeDocument/2006/relationships/image" Target="../media/image93.wmf"/><Relationship Id="rId7" Type="http://schemas.openxmlformats.org/officeDocument/2006/relationships/image" Target="../media/image79.wmf"/><Relationship Id="rId12" Type="http://schemas.openxmlformats.org/officeDocument/2006/relationships/image" Target="../media/image84.emf"/><Relationship Id="rId17" Type="http://schemas.openxmlformats.org/officeDocument/2006/relationships/image" Target="../media/image89.wmf"/><Relationship Id="rId2" Type="http://schemas.openxmlformats.org/officeDocument/2006/relationships/image" Target="../media/image44.wmf"/><Relationship Id="rId16" Type="http://schemas.openxmlformats.org/officeDocument/2006/relationships/image" Target="../media/image88.wmf"/><Relationship Id="rId20" Type="http://schemas.openxmlformats.org/officeDocument/2006/relationships/image" Target="../media/image92.wmf"/><Relationship Id="rId1" Type="http://schemas.openxmlformats.org/officeDocument/2006/relationships/image" Target="../media/image74.emf"/><Relationship Id="rId6" Type="http://schemas.openxmlformats.org/officeDocument/2006/relationships/image" Target="../media/image78.emf"/><Relationship Id="rId11" Type="http://schemas.openxmlformats.org/officeDocument/2006/relationships/image" Target="../media/image83.emf"/><Relationship Id="rId5" Type="http://schemas.openxmlformats.org/officeDocument/2006/relationships/image" Target="../media/image77.emf"/><Relationship Id="rId15" Type="http://schemas.openxmlformats.org/officeDocument/2006/relationships/image" Target="../media/image87.wmf"/><Relationship Id="rId10" Type="http://schemas.openxmlformats.org/officeDocument/2006/relationships/image" Target="../media/image82.emf"/><Relationship Id="rId19" Type="http://schemas.openxmlformats.org/officeDocument/2006/relationships/image" Target="../media/image91.wmf"/><Relationship Id="rId4" Type="http://schemas.openxmlformats.org/officeDocument/2006/relationships/image" Target="../media/image76.emf"/><Relationship Id="rId9" Type="http://schemas.openxmlformats.org/officeDocument/2006/relationships/image" Target="../media/image81.emf"/><Relationship Id="rId14" Type="http://schemas.openxmlformats.org/officeDocument/2006/relationships/image" Target="../media/image8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7173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7174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5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6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7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8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7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3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8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8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3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5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19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0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1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722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sp>
            <p:nvSpPr>
              <p:cNvPr id="7225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22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7227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8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29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0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7231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7232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3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34" name="Arc 66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7235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>
                <a:solidFill>
                  <a:srgbClr val="0000FF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7236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rgbClr val="FF0066"/>
                </a:solidFill>
              </a:defRPr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7237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238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239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593161-A9DA-4118-B8A4-BABF72E93D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443F9-BF25-4894-A37C-0421F204D1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4218B-D927-44EB-BCBB-DB33A1D777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338E5-4E42-4340-88D3-9CDD0EFE94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503F5-D28A-41E3-91D9-89BF99B7D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981F8-4051-4127-A2CB-A24A35B942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AAD36-811B-46E6-A47D-11ECC7629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6356A-0568-42A7-B0AD-C3F791C5F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0E15-C7E7-4C19-A365-C4A72E2C18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886BCE-F52E-4CF9-BFB3-4C7C4C784C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E1410F-E032-450E-9A51-8F3AB45D46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6147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614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6149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0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1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2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3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4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5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6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7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8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59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0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1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2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3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4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5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6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7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8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69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0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6171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6172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3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4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5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6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7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8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79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0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1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2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3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4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5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6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7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8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89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0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1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2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3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4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5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6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7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8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199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6200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sp>
          <p:nvSpPr>
            <p:cNvPr id="6201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02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203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6204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05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206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20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620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6209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210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211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EBF7CA4-F090-4564-8920-A266B734EE8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212" name="AutoShape 68">
            <a:hlinkClick r:id="" action="ppaction://hlinkshowjump?jump=previousslide" highlightClick="1"/>
          </p:cNvPr>
          <p:cNvSpPr>
            <a:spLocks noChangeArrowheads="1"/>
          </p:cNvSpPr>
          <p:nvPr userDrawn="1"/>
        </p:nvSpPr>
        <p:spPr bwMode="auto">
          <a:xfrm>
            <a:off x="203200" y="6388100"/>
            <a:ext cx="533400" cy="279400"/>
          </a:xfrm>
          <a:prstGeom prst="actionButtonBackPrevious">
            <a:avLst/>
          </a:prstGeom>
          <a:gradFill rotWithShape="1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3" name="AutoShape 69">
            <a:hlinkClick r:id="" action="ppaction://hlinkshowjump?jump=nextslide" highlightClick="1"/>
          </p:cNvPr>
          <p:cNvSpPr>
            <a:spLocks noChangeArrowheads="1"/>
          </p:cNvSpPr>
          <p:nvPr userDrawn="1"/>
        </p:nvSpPr>
        <p:spPr bwMode="auto">
          <a:xfrm>
            <a:off x="787400" y="6388100"/>
            <a:ext cx="533400" cy="279400"/>
          </a:xfrm>
          <a:prstGeom prst="actionButtonForwardNext">
            <a:avLst/>
          </a:prstGeom>
          <a:gradFill rotWithShape="1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214" name="AutoShape 70">
            <a:hlinkClick r:id="rId13" action="ppaction://hlinksldjump" highlightClick="1"/>
          </p:cNvPr>
          <p:cNvSpPr>
            <a:spLocks noChangeArrowheads="1"/>
          </p:cNvSpPr>
          <p:nvPr userDrawn="1"/>
        </p:nvSpPr>
        <p:spPr bwMode="auto">
          <a:xfrm>
            <a:off x="6769100" y="6362700"/>
            <a:ext cx="2133600" cy="3302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Times New Roman" pitchFamily="18" charset="0"/>
              </a:rPr>
              <a:t>содержание</a:t>
            </a:r>
            <a:endParaRPr lang="en-US" b="1" i="1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 i="1">
          <a:solidFill>
            <a:srgbClr val="FF0066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4"/>
        </a:buBlip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emf"/><Relationship Id="rId13" Type="http://schemas.openxmlformats.org/officeDocument/2006/relationships/oleObject" Target="../embeddings/oleObject83.bin"/><Relationship Id="rId18" Type="http://schemas.openxmlformats.org/officeDocument/2006/relationships/oleObject" Target="../embeddings/oleObject86.bin"/><Relationship Id="rId26" Type="http://schemas.openxmlformats.org/officeDocument/2006/relationships/oleObject" Target="../embeddings/oleObject90.bin"/><Relationship Id="rId39" Type="http://schemas.openxmlformats.org/officeDocument/2006/relationships/image" Target="../media/image90.wmf"/><Relationship Id="rId3" Type="http://schemas.openxmlformats.org/officeDocument/2006/relationships/oleObject" Target="../embeddings/oleObject78.bin"/><Relationship Id="rId21" Type="http://schemas.openxmlformats.org/officeDocument/2006/relationships/image" Target="../media/image81.emf"/><Relationship Id="rId34" Type="http://schemas.openxmlformats.org/officeDocument/2006/relationships/oleObject" Target="../embeddings/oleObject94.bin"/><Relationship Id="rId42" Type="http://schemas.openxmlformats.org/officeDocument/2006/relationships/oleObject" Target="../embeddings/oleObject98.bin"/><Relationship Id="rId7" Type="http://schemas.openxmlformats.org/officeDocument/2006/relationships/oleObject" Target="../embeddings/oleObject80.bin"/><Relationship Id="rId12" Type="http://schemas.openxmlformats.org/officeDocument/2006/relationships/image" Target="../media/image77.emf"/><Relationship Id="rId17" Type="http://schemas.openxmlformats.org/officeDocument/2006/relationships/oleObject" Target="../embeddings/oleObject85.bin"/><Relationship Id="rId25" Type="http://schemas.openxmlformats.org/officeDocument/2006/relationships/image" Target="../media/image83.emf"/><Relationship Id="rId33" Type="http://schemas.openxmlformats.org/officeDocument/2006/relationships/image" Target="../media/image87.wmf"/><Relationship Id="rId38" Type="http://schemas.openxmlformats.org/officeDocument/2006/relationships/oleObject" Target="../embeddings/oleObject96.bin"/><Relationship Id="rId46" Type="http://schemas.openxmlformats.org/officeDocument/2006/relationships/image" Target="../media/image94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9.wmf"/><Relationship Id="rId20" Type="http://schemas.openxmlformats.org/officeDocument/2006/relationships/oleObject" Target="../embeddings/oleObject87.bin"/><Relationship Id="rId29" Type="http://schemas.openxmlformats.org/officeDocument/2006/relationships/image" Target="../media/image85.wmf"/><Relationship Id="rId41" Type="http://schemas.openxmlformats.org/officeDocument/2006/relationships/image" Target="../media/image9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82.bin"/><Relationship Id="rId24" Type="http://schemas.openxmlformats.org/officeDocument/2006/relationships/oleObject" Target="../embeddings/oleObject89.bin"/><Relationship Id="rId32" Type="http://schemas.openxmlformats.org/officeDocument/2006/relationships/oleObject" Target="../embeddings/oleObject93.bin"/><Relationship Id="rId37" Type="http://schemas.openxmlformats.org/officeDocument/2006/relationships/image" Target="../media/image89.wmf"/><Relationship Id="rId40" Type="http://schemas.openxmlformats.org/officeDocument/2006/relationships/oleObject" Target="../embeddings/oleObject97.bin"/><Relationship Id="rId45" Type="http://schemas.openxmlformats.org/officeDocument/2006/relationships/image" Target="../media/image93.wmf"/><Relationship Id="rId5" Type="http://schemas.openxmlformats.org/officeDocument/2006/relationships/oleObject" Target="../embeddings/oleObject79.bin"/><Relationship Id="rId15" Type="http://schemas.openxmlformats.org/officeDocument/2006/relationships/oleObject" Target="../embeddings/oleObject84.bin"/><Relationship Id="rId23" Type="http://schemas.openxmlformats.org/officeDocument/2006/relationships/image" Target="../media/image82.emf"/><Relationship Id="rId28" Type="http://schemas.openxmlformats.org/officeDocument/2006/relationships/oleObject" Target="../embeddings/oleObject91.bin"/><Relationship Id="rId36" Type="http://schemas.openxmlformats.org/officeDocument/2006/relationships/oleObject" Target="../embeddings/oleObject95.bin"/><Relationship Id="rId10" Type="http://schemas.openxmlformats.org/officeDocument/2006/relationships/image" Target="../media/image76.emf"/><Relationship Id="rId19" Type="http://schemas.openxmlformats.org/officeDocument/2006/relationships/image" Target="../media/image80.emf"/><Relationship Id="rId31" Type="http://schemas.openxmlformats.org/officeDocument/2006/relationships/image" Target="../media/image86.wmf"/><Relationship Id="rId44" Type="http://schemas.openxmlformats.org/officeDocument/2006/relationships/oleObject" Target="../embeddings/oleObject99.bin"/><Relationship Id="rId4" Type="http://schemas.openxmlformats.org/officeDocument/2006/relationships/image" Target="../media/image74.emf"/><Relationship Id="rId9" Type="http://schemas.openxmlformats.org/officeDocument/2006/relationships/oleObject" Target="../embeddings/oleObject81.bin"/><Relationship Id="rId14" Type="http://schemas.openxmlformats.org/officeDocument/2006/relationships/image" Target="../media/image78.emf"/><Relationship Id="rId22" Type="http://schemas.openxmlformats.org/officeDocument/2006/relationships/oleObject" Target="../embeddings/oleObject88.bin"/><Relationship Id="rId27" Type="http://schemas.openxmlformats.org/officeDocument/2006/relationships/image" Target="../media/image84.emf"/><Relationship Id="rId30" Type="http://schemas.openxmlformats.org/officeDocument/2006/relationships/oleObject" Target="../embeddings/oleObject92.bin"/><Relationship Id="rId35" Type="http://schemas.openxmlformats.org/officeDocument/2006/relationships/image" Target="../media/image88.wmf"/><Relationship Id="rId43" Type="http://schemas.openxmlformats.org/officeDocument/2006/relationships/image" Target="../media/image9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9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16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3.bin"/><Relationship Id="rId12" Type="http://schemas.openxmlformats.org/officeDocument/2006/relationships/image" Target="../media/image108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15.bin"/><Relationship Id="rId5" Type="http://schemas.openxmlformats.org/officeDocument/2006/relationships/oleObject" Target="../embeddings/oleObject112.bin"/><Relationship Id="rId10" Type="http://schemas.openxmlformats.org/officeDocument/2006/relationships/image" Target="../media/image107.wmf"/><Relationship Id="rId4" Type="http://schemas.openxmlformats.org/officeDocument/2006/relationships/image" Target="../media/image106.wmf"/><Relationship Id="rId9" Type="http://schemas.openxmlformats.org/officeDocument/2006/relationships/oleObject" Target="../embeddings/oleObject114.bin"/><Relationship Id="rId14" Type="http://schemas.openxmlformats.org/officeDocument/2006/relationships/image" Target="../media/image10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emf"/><Relationship Id="rId13" Type="http://schemas.openxmlformats.org/officeDocument/2006/relationships/oleObject" Target="../embeddings/oleObject122.bin"/><Relationship Id="rId18" Type="http://schemas.openxmlformats.org/officeDocument/2006/relationships/oleObject" Target="../embeddings/oleObject125.bin"/><Relationship Id="rId26" Type="http://schemas.openxmlformats.org/officeDocument/2006/relationships/image" Target="../media/image120.emf"/><Relationship Id="rId3" Type="http://schemas.openxmlformats.org/officeDocument/2006/relationships/oleObject" Target="../embeddings/oleObject117.bin"/><Relationship Id="rId21" Type="http://schemas.openxmlformats.org/officeDocument/2006/relationships/oleObject" Target="../embeddings/oleObject127.bin"/><Relationship Id="rId7" Type="http://schemas.openxmlformats.org/officeDocument/2006/relationships/oleObject" Target="../embeddings/oleObject119.bin"/><Relationship Id="rId12" Type="http://schemas.openxmlformats.org/officeDocument/2006/relationships/image" Target="../media/image114.emf"/><Relationship Id="rId17" Type="http://schemas.openxmlformats.org/officeDocument/2006/relationships/image" Target="../media/image116.emf"/><Relationship Id="rId25" Type="http://schemas.openxmlformats.org/officeDocument/2006/relationships/oleObject" Target="../embeddings/oleObject129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24.bin"/><Relationship Id="rId20" Type="http://schemas.openxmlformats.org/officeDocument/2006/relationships/oleObject" Target="../embeddings/oleObject126.bin"/><Relationship Id="rId29" Type="http://schemas.openxmlformats.org/officeDocument/2006/relationships/oleObject" Target="../embeddings/oleObject131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1.wmf"/><Relationship Id="rId11" Type="http://schemas.openxmlformats.org/officeDocument/2006/relationships/oleObject" Target="../embeddings/oleObject121.bin"/><Relationship Id="rId24" Type="http://schemas.openxmlformats.org/officeDocument/2006/relationships/image" Target="../media/image119.emf"/><Relationship Id="rId32" Type="http://schemas.openxmlformats.org/officeDocument/2006/relationships/image" Target="../media/image123.emf"/><Relationship Id="rId5" Type="http://schemas.openxmlformats.org/officeDocument/2006/relationships/oleObject" Target="../embeddings/oleObject118.bin"/><Relationship Id="rId15" Type="http://schemas.openxmlformats.org/officeDocument/2006/relationships/image" Target="../media/image115.emf"/><Relationship Id="rId23" Type="http://schemas.openxmlformats.org/officeDocument/2006/relationships/oleObject" Target="../embeddings/oleObject128.bin"/><Relationship Id="rId28" Type="http://schemas.openxmlformats.org/officeDocument/2006/relationships/image" Target="../media/image121.wmf"/><Relationship Id="rId10" Type="http://schemas.openxmlformats.org/officeDocument/2006/relationships/image" Target="../media/image113.emf"/><Relationship Id="rId19" Type="http://schemas.openxmlformats.org/officeDocument/2006/relationships/image" Target="../media/image117.emf"/><Relationship Id="rId31" Type="http://schemas.openxmlformats.org/officeDocument/2006/relationships/oleObject" Target="../embeddings/oleObject132.bin"/><Relationship Id="rId4" Type="http://schemas.openxmlformats.org/officeDocument/2006/relationships/image" Target="../media/image110.emf"/><Relationship Id="rId9" Type="http://schemas.openxmlformats.org/officeDocument/2006/relationships/oleObject" Target="../embeddings/oleObject120.bin"/><Relationship Id="rId14" Type="http://schemas.openxmlformats.org/officeDocument/2006/relationships/oleObject" Target="../embeddings/oleObject123.bin"/><Relationship Id="rId22" Type="http://schemas.openxmlformats.org/officeDocument/2006/relationships/image" Target="../media/image118.emf"/><Relationship Id="rId27" Type="http://schemas.openxmlformats.org/officeDocument/2006/relationships/oleObject" Target="../embeddings/oleObject130.bin"/><Relationship Id="rId30" Type="http://schemas.openxmlformats.org/officeDocument/2006/relationships/image" Target="../media/image122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38.bin"/><Relationship Id="rId18" Type="http://schemas.openxmlformats.org/officeDocument/2006/relationships/image" Target="../media/image130.wmf"/><Relationship Id="rId26" Type="http://schemas.openxmlformats.org/officeDocument/2006/relationships/image" Target="../media/image134.wmf"/><Relationship Id="rId3" Type="http://schemas.openxmlformats.org/officeDocument/2006/relationships/oleObject" Target="../embeddings/oleObject133.bin"/><Relationship Id="rId21" Type="http://schemas.openxmlformats.org/officeDocument/2006/relationships/oleObject" Target="../embeddings/oleObject142.bin"/><Relationship Id="rId7" Type="http://schemas.openxmlformats.org/officeDocument/2006/relationships/oleObject" Target="../embeddings/oleObject135.bin"/><Relationship Id="rId12" Type="http://schemas.openxmlformats.org/officeDocument/2006/relationships/image" Target="../media/image127.emf"/><Relationship Id="rId17" Type="http://schemas.openxmlformats.org/officeDocument/2006/relationships/oleObject" Target="../embeddings/oleObject140.bin"/><Relationship Id="rId25" Type="http://schemas.openxmlformats.org/officeDocument/2006/relationships/oleObject" Target="../embeddings/oleObject144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129.wmf"/><Relationship Id="rId20" Type="http://schemas.openxmlformats.org/officeDocument/2006/relationships/image" Target="../media/image131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25.emf"/><Relationship Id="rId11" Type="http://schemas.openxmlformats.org/officeDocument/2006/relationships/oleObject" Target="../embeddings/oleObject137.bin"/><Relationship Id="rId24" Type="http://schemas.openxmlformats.org/officeDocument/2006/relationships/image" Target="../media/image133.wmf"/><Relationship Id="rId5" Type="http://schemas.openxmlformats.org/officeDocument/2006/relationships/oleObject" Target="../embeddings/oleObject134.bin"/><Relationship Id="rId15" Type="http://schemas.openxmlformats.org/officeDocument/2006/relationships/oleObject" Target="../embeddings/oleObject139.bin"/><Relationship Id="rId23" Type="http://schemas.openxmlformats.org/officeDocument/2006/relationships/oleObject" Target="../embeddings/oleObject143.bin"/><Relationship Id="rId10" Type="http://schemas.openxmlformats.org/officeDocument/2006/relationships/image" Target="../media/image126.emf"/><Relationship Id="rId19" Type="http://schemas.openxmlformats.org/officeDocument/2006/relationships/oleObject" Target="../embeddings/oleObject141.bin"/><Relationship Id="rId4" Type="http://schemas.openxmlformats.org/officeDocument/2006/relationships/image" Target="../media/image124.wmf"/><Relationship Id="rId9" Type="http://schemas.openxmlformats.org/officeDocument/2006/relationships/oleObject" Target="../embeddings/oleObject136.bin"/><Relationship Id="rId14" Type="http://schemas.openxmlformats.org/officeDocument/2006/relationships/image" Target="../media/image128.wmf"/><Relationship Id="rId22" Type="http://schemas.openxmlformats.org/officeDocument/2006/relationships/image" Target="../media/image1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emf"/><Relationship Id="rId13" Type="http://schemas.openxmlformats.org/officeDocument/2006/relationships/image" Target="../media/image139.emf"/><Relationship Id="rId18" Type="http://schemas.openxmlformats.org/officeDocument/2006/relationships/image" Target="../media/image141.emf"/><Relationship Id="rId3" Type="http://schemas.openxmlformats.org/officeDocument/2006/relationships/oleObject" Target="../embeddings/oleObject145.bin"/><Relationship Id="rId7" Type="http://schemas.openxmlformats.org/officeDocument/2006/relationships/oleObject" Target="../embeddings/oleObject147.bin"/><Relationship Id="rId12" Type="http://schemas.openxmlformats.org/officeDocument/2006/relationships/oleObject" Target="../embeddings/oleObject150.bin"/><Relationship Id="rId17" Type="http://schemas.openxmlformats.org/officeDocument/2006/relationships/oleObject" Target="../embeddings/oleObject153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52.bin"/><Relationship Id="rId20" Type="http://schemas.openxmlformats.org/officeDocument/2006/relationships/image" Target="../media/image142.e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36.wmf"/><Relationship Id="rId11" Type="http://schemas.openxmlformats.org/officeDocument/2006/relationships/oleObject" Target="../embeddings/oleObject149.bin"/><Relationship Id="rId5" Type="http://schemas.openxmlformats.org/officeDocument/2006/relationships/oleObject" Target="../embeddings/oleObject146.bin"/><Relationship Id="rId15" Type="http://schemas.openxmlformats.org/officeDocument/2006/relationships/image" Target="../media/image140.emf"/><Relationship Id="rId10" Type="http://schemas.openxmlformats.org/officeDocument/2006/relationships/image" Target="../media/image138.emf"/><Relationship Id="rId19" Type="http://schemas.openxmlformats.org/officeDocument/2006/relationships/oleObject" Target="../embeddings/oleObject154.bin"/><Relationship Id="rId4" Type="http://schemas.openxmlformats.org/officeDocument/2006/relationships/image" Target="../media/image135.emf"/><Relationship Id="rId9" Type="http://schemas.openxmlformats.org/officeDocument/2006/relationships/oleObject" Target="../embeddings/oleObject148.bin"/><Relationship Id="rId14" Type="http://schemas.openxmlformats.org/officeDocument/2006/relationships/oleObject" Target="../embeddings/oleObject15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5.wmf"/><Relationship Id="rId3" Type="http://schemas.openxmlformats.org/officeDocument/2006/relationships/oleObject" Target="../embeddings/oleObject155.bin"/><Relationship Id="rId7" Type="http://schemas.openxmlformats.org/officeDocument/2006/relationships/oleObject" Target="../embeddings/oleObject15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44.wmf"/><Relationship Id="rId5" Type="http://schemas.openxmlformats.org/officeDocument/2006/relationships/oleObject" Target="../embeddings/oleObject156.bin"/><Relationship Id="rId10" Type="http://schemas.openxmlformats.org/officeDocument/2006/relationships/image" Target="../media/image146.wmf"/><Relationship Id="rId4" Type="http://schemas.openxmlformats.org/officeDocument/2006/relationships/image" Target="../media/image143.wmf"/><Relationship Id="rId9" Type="http://schemas.openxmlformats.org/officeDocument/2006/relationships/oleObject" Target="../embeddings/oleObject158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wmf"/><Relationship Id="rId13" Type="http://schemas.openxmlformats.org/officeDocument/2006/relationships/oleObject" Target="../embeddings/oleObject164.bin"/><Relationship Id="rId3" Type="http://schemas.openxmlformats.org/officeDocument/2006/relationships/oleObject" Target="../embeddings/oleObject159.bin"/><Relationship Id="rId7" Type="http://schemas.openxmlformats.org/officeDocument/2006/relationships/oleObject" Target="../embeddings/oleObject161.bin"/><Relationship Id="rId12" Type="http://schemas.openxmlformats.org/officeDocument/2006/relationships/image" Target="../media/image15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48.wmf"/><Relationship Id="rId11" Type="http://schemas.openxmlformats.org/officeDocument/2006/relationships/oleObject" Target="../embeddings/oleObject163.bin"/><Relationship Id="rId5" Type="http://schemas.openxmlformats.org/officeDocument/2006/relationships/oleObject" Target="../embeddings/oleObject160.bin"/><Relationship Id="rId10" Type="http://schemas.openxmlformats.org/officeDocument/2006/relationships/image" Target="../media/image150.wmf"/><Relationship Id="rId4" Type="http://schemas.openxmlformats.org/officeDocument/2006/relationships/image" Target="../media/image147.wmf"/><Relationship Id="rId9" Type="http://schemas.openxmlformats.org/officeDocument/2006/relationships/oleObject" Target="../embeddings/oleObject162.bin"/><Relationship Id="rId14" Type="http://schemas.openxmlformats.org/officeDocument/2006/relationships/image" Target="../media/image152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9.xml"/><Relationship Id="rId7" Type="http://schemas.openxmlformats.org/officeDocument/2006/relationships/slide" Target="slide14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3.xml"/><Relationship Id="rId5" Type="http://schemas.openxmlformats.org/officeDocument/2006/relationships/slide" Target="slide11.xml"/><Relationship Id="rId4" Type="http://schemas.openxmlformats.org/officeDocument/2006/relationships/slide" Target="slide7.xml"/><Relationship Id="rId9" Type="http://schemas.openxmlformats.org/officeDocument/2006/relationships/slide" Target="slide1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e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6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24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6" Type="http://schemas.openxmlformats.org/officeDocument/2006/relationships/image" Target="../media/image23.wmf"/><Relationship Id="rId20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0.w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18" Type="http://schemas.openxmlformats.org/officeDocument/2006/relationships/image" Target="../media/image32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1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2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1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8.wmf"/><Relationship Id="rId1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0.wmf"/><Relationship Id="rId20" Type="http://schemas.openxmlformats.org/officeDocument/2006/relationships/image" Target="../media/image42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10" Type="http://schemas.openxmlformats.org/officeDocument/2006/relationships/image" Target="../media/image37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7.bin"/><Relationship Id="rId18" Type="http://schemas.openxmlformats.org/officeDocument/2006/relationships/image" Target="../media/image50.emf"/><Relationship Id="rId26" Type="http://schemas.openxmlformats.org/officeDocument/2006/relationships/oleObject" Target="../embeddings/oleObject54.bin"/><Relationship Id="rId39" Type="http://schemas.openxmlformats.org/officeDocument/2006/relationships/oleObject" Target="../embeddings/oleObject61.bin"/><Relationship Id="rId3" Type="http://schemas.openxmlformats.org/officeDocument/2006/relationships/oleObject" Target="../embeddings/oleObject42.bin"/><Relationship Id="rId21" Type="http://schemas.openxmlformats.org/officeDocument/2006/relationships/image" Target="../media/image51.emf"/><Relationship Id="rId34" Type="http://schemas.openxmlformats.org/officeDocument/2006/relationships/image" Target="../media/image57.emf"/><Relationship Id="rId42" Type="http://schemas.openxmlformats.org/officeDocument/2006/relationships/oleObject" Target="../embeddings/oleObject63.bin"/><Relationship Id="rId47" Type="http://schemas.openxmlformats.org/officeDocument/2006/relationships/oleObject" Target="../embeddings/oleObject66.bin"/><Relationship Id="rId50" Type="http://schemas.openxmlformats.org/officeDocument/2006/relationships/image" Target="../media/image64.emf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9.bin"/><Relationship Id="rId25" Type="http://schemas.openxmlformats.org/officeDocument/2006/relationships/image" Target="../media/image53.wmf"/><Relationship Id="rId33" Type="http://schemas.openxmlformats.org/officeDocument/2006/relationships/oleObject" Target="../embeddings/oleObject58.bin"/><Relationship Id="rId38" Type="http://schemas.openxmlformats.org/officeDocument/2006/relationships/image" Target="../media/image59.emf"/><Relationship Id="rId46" Type="http://schemas.openxmlformats.org/officeDocument/2006/relationships/image" Target="../media/image6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emf"/><Relationship Id="rId20" Type="http://schemas.openxmlformats.org/officeDocument/2006/relationships/oleObject" Target="../embeddings/oleObject51.bin"/><Relationship Id="rId29" Type="http://schemas.openxmlformats.org/officeDocument/2006/relationships/image" Target="../media/image55.emf"/><Relationship Id="rId41" Type="http://schemas.openxmlformats.org/officeDocument/2006/relationships/image" Target="../media/image60.e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24" Type="http://schemas.openxmlformats.org/officeDocument/2006/relationships/oleObject" Target="../embeddings/oleObject53.bin"/><Relationship Id="rId32" Type="http://schemas.openxmlformats.org/officeDocument/2006/relationships/image" Target="../media/image56.emf"/><Relationship Id="rId37" Type="http://schemas.openxmlformats.org/officeDocument/2006/relationships/oleObject" Target="../embeddings/oleObject60.bin"/><Relationship Id="rId40" Type="http://schemas.openxmlformats.org/officeDocument/2006/relationships/oleObject" Target="../embeddings/oleObject62.bin"/><Relationship Id="rId45" Type="http://schemas.openxmlformats.org/officeDocument/2006/relationships/oleObject" Target="../embeddings/oleObject65.bin"/><Relationship Id="rId53" Type="http://schemas.openxmlformats.org/officeDocument/2006/relationships/image" Target="../media/image65.emf"/><Relationship Id="rId5" Type="http://schemas.openxmlformats.org/officeDocument/2006/relationships/oleObject" Target="../embeddings/oleObject43.bin"/><Relationship Id="rId15" Type="http://schemas.openxmlformats.org/officeDocument/2006/relationships/oleObject" Target="../embeddings/oleObject48.bin"/><Relationship Id="rId23" Type="http://schemas.openxmlformats.org/officeDocument/2006/relationships/image" Target="../media/image52.emf"/><Relationship Id="rId28" Type="http://schemas.openxmlformats.org/officeDocument/2006/relationships/oleObject" Target="../embeddings/oleObject55.bin"/><Relationship Id="rId36" Type="http://schemas.openxmlformats.org/officeDocument/2006/relationships/image" Target="../media/image58.emf"/><Relationship Id="rId49" Type="http://schemas.openxmlformats.org/officeDocument/2006/relationships/oleObject" Target="../embeddings/oleObject67.bin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50.bin"/><Relationship Id="rId31" Type="http://schemas.openxmlformats.org/officeDocument/2006/relationships/oleObject" Target="../embeddings/oleObject57.bin"/><Relationship Id="rId44" Type="http://schemas.openxmlformats.org/officeDocument/2006/relationships/oleObject" Target="../embeddings/oleObject64.bin"/><Relationship Id="rId52" Type="http://schemas.openxmlformats.org/officeDocument/2006/relationships/oleObject" Target="../embeddings/oleObject69.bin"/><Relationship Id="rId4" Type="http://schemas.openxmlformats.org/officeDocument/2006/relationships/image" Target="../media/image43.emf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emf"/><Relationship Id="rId22" Type="http://schemas.openxmlformats.org/officeDocument/2006/relationships/oleObject" Target="../embeddings/oleObject52.bin"/><Relationship Id="rId27" Type="http://schemas.openxmlformats.org/officeDocument/2006/relationships/image" Target="../media/image54.emf"/><Relationship Id="rId30" Type="http://schemas.openxmlformats.org/officeDocument/2006/relationships/oleObject" Target="../embeddings/oleObject56.bin"/><Relationship Id="rId35" Type="http://schemas.openxmlformats.org/officeDocument/2006/relationships/oleObject" Target="../embeddings/oleObject59.bin"/><Relationship Id="rId43" Type="http://schemas.openxmlformats.org/officeDocument/2006/relationships/image" Target="../media/image61.emf"/><Relationship Id="rId48" Type="http://schemas.openxmlformats.org/officeDocument/2006/relationships/image" Target="../media/image63.emf"/><Relationship Id="rId8" Type="http://schemas.openxmlformats.org/officeDocument/2006/relationships/image" Target="../media/image45.emf"/><Relationship Id="rId51" Type="http://schemas.openxmlformats.org/officeDocument/2006/relationships/oleObject" Target="../embeddings/oleObject6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emf"/><Relationship Id="rId13" Type="http://schemas.openxmlformats.org/officeDocument/2006/relationships/oleObject" Target="../embeddings/oleObject75.bin"/><Relationship Id="rId18" Type="http://schemas.openxmlformats.org/officeDocument/2006/relationships/image" Target="../media/image73.e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12" Type="http://schemas.openxmlformats.org/officeDocument/2006/relationships/image" Target="../media/image70.emf"/><Relationship Id="rId1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e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71.bin"/><Relationship Id="rId15" Type="http://schemas.openxmlformats.org/officeDocument/2006/relationships/oleObject" Target="../embeddings/oleObject76.bin"/><Relationship Id="rId10" Type="http://schemas.openxmlformats.org/officeDocument/2006/relationships/image" Target="../media/image69.e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3.bin"/><Relationship Id="rId14" Type="http://schemas.openxmlformats.org/officeDocument/2006/relationships/image" Target="../media/image7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/>
              <a:t>Преобразование тригонометрических выражений</a:t>
            </a:r>
            <a:endParaRPr lang="en-US"/>
          </a:p>
        </p:txBody>
      </p:sp>
      <p:sp>
        <p:nvSpPr>
          <p:cNvPr id="20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127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Формулы</a:t>
            </a:r>
          </a:p>
          <a:p>
            <a:pPr>
              <a:lnSpc>
                <a:spcPct val="90000"/>
              </a:lnSpc>
            </a:pPr>
            <a:r>
              <a:rPr lang="ru-RU"/>
              <a:t>Тригонометрии</a:t>
            </a:r>
            <a:endParaRPr lang="en-US"/>
          </a:p>
        </p:txBody>
      </p:sp>
      <p:pic>
        <p:nvPicPr>
          <p:cNvPr id="2052" name="Picture 4" descr="bkg_m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3213100"/>
            <a:ext cx="3230562" cy="2168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-39688"/>
            <a:ext cx="7772400" cy="531813"/>
          </a:xfrm>
          <a:noFill/>
          <a:ln/>
        </p:spPr>
        <p:txBody>
          <a:bodyPr/>
          <a:lstStyle/>
          <a:p>
            <a:pPr algn="ctr"/>
            <a:r>
              <a:rPr lang="ru-RU" sz="2400"/>
              <a:t>Синус и косинус суммы и разности  аргументов</a:t>
            </a:r>
            <a:endParaRPr lang="en-US" sz="2400"/>
          </a:p>
        </p:txBody>
      </p:sp>
      <p:grpSp>
        <p:nvGrpSpPr>
          <p:cNvPr id="42025" name="Group 41"/>
          <p:cNvGrpSpPr>
            <a:grpSpLocks/>
          </p:cNvGrpSpPr>
          <p:nvPr/>
        </p:nvGrpSpPr>
        <p:grpSpPr bwMode="auto">
          <a:xfrm>
            <a:off x="684213" y="1627188"/>
            <a:ext cx="4103687" cy="506412"/>
            <a:chOff x="431" y="1025"/>
            <a:chExt cx="3947" cy="454"/>
          </a:xfrm>
        </p:grpSpPr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431" y="1025"/>
              <a:ext cx="3947" cy="454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1996" name="Object 12"/>
            <p:cNvGraphicFramePr>
              <a:graphicFrameLocks noChangeAspect="1"/>
            </p:cNvGraphicFramePr>
            <p:nvPr/>
          </p:nvGraphicFramePr>
          <p:xfrm>
            <a:off x="477" y="1070"/>
            <a:ext cx="1111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8" name="Equation" r:id="rId3" imgW="660240" imgH="215640" progId="Equation.3">
                    <p:embed/>
                  </p:oleObj>
                </mc:Choice>
                <mc:Fallback>
                  <p:oleObj name="Equation" r:id="rId3" imgW="660240" imgH="21564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7" y="1070"/>
                          <a:ext cx="1111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97" name="Object 13"/>
            <p:cNvGraphicFramePr>
              <a:graphicFrameLocks noChangeAspect="1"/>
            </p:cNvGraphicFramePr>
            <p:nvPr/>
          </p:nvGraphicFramePr>
          <p:xfrm>
            <a:off x="1611" y="1170"/>
            <a:ext cx="234" cy="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69" name="Equation" r:id="rId5" imgW="139680" imgH="101520" progId="Equation.3">
                    <p:embed/>
                  </p:oleObj>
                </mc:Choice>
                <mc:Fallback>
                  <p:oleObj name="Equation" r:id="rId5" imgW="139680" imgH="101520" progId="Equation.3">
                    <p:embed/>
                    <p:pic>
                      <p:nvPicPr>
                        <p:cNvPr id="0" name="Picture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1" y="1170"/>
                          <a:ext cx="234" cy="1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98" name="Object 14"/>
            <p:cNvGraphicFramePr>
              <a:graphicFrameLocks noChangeAspect="1"/>
            </p:cNvGraphicFramePr>
            <p:nvPr/>
          </p:nvGraphicFramePr>
          <p:xfrm>
            <a:off x="1837" y="1071"/>
            <a:ext cx="599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0" name="Equation" r:id="rId7" imgW="355320" imgH="177480" progId="Equation.3">
                    <p:embed/>
                  </p:oleObj>
                </mc:Choice>
                <mc:Fallback>
                  <p:oleObj name="Equation" r:id="rId7" imgW="355320" imgH="177480" progId="Equation.3">
                    <p:embed/>
                    <p:pic>
                      <p:nvPicPr>
                        <p:cNvPr id="0" name="Picture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1071"/>
                          <a:ext cx="599" cy="2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999" name="Object 15"/>
            <p:cNvGraphicFramePr>
              <a:graphicFrameLocks noChangeAspect="1"/>
            </p:cNvGraphicFramePr>
            <p:nvPr/>
          </p:nvGraphicFramePr>
          <p:xfrm>
            <a:off x="2382" y="1134"/>
            <a:ext cx="619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1" name="Equation" r:id="rId9" imgW="368280" imgH="164880" progId="Equation.3">
                    <p:embed/>
                  </p:oleObj>
                </mc:Choice>
                <mc:Fallback>
                  <p:oleObj name="Equation" r:id="rId9" imgW="368280" imgH="16488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2" y="1134"/>
                          <a:ext cx="619" cy="2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01" name="Object 17"/>
            <p:cNvGraphicFramePr>
              <a:graphicFrameLocks noChangeAspect="1"/>
            </p:cNvGraphicFramePr>
            <p:nvPr/>
          </p:nvGraphicFramePr>
          <p:xfrm>
            <a:off x="3162" y="1137"/>
            <a:ext cx="61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2" name="Equation" r:id="rId11" imgW="368280" imgH="139680" progId="Equation.3">
                    <p:embed/>
                  </p:oleObj>
                </mc:Choice>
                <mc:Fallback>
                  <p:oleObj name="Equation" r:id="rId11" imgW="368280" imgH="139680" progId="Equation.3">
                    <p:embed/>
                    <p:pic>
                      <p:nvPicPr>
                        <p:cNvPr id="0" name="Picture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62" y="1137"/>
                          <a:ext cx="619" cy="2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02" name="Object 18"/>
            <p:cNvGraphicFramePr>
              <a:graphicFrameLocks noChangeAspect="1"/>
            </p:cNvGraphicFramePr>
            <p:nvPr/>
          </p:nvGraphicFramePr>
          <p:xfrm>
            <a:off x="3706" y="1076"/>
            <a:ext cx="599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3" name="Equation" r:id="rId13" imgW="355320" imgH="203040" progId="Equation.3">
                    <p:embed/>
                  </p:oleObj>
                </mc:Choice>
                <mc:Fallback>
                  <p:oleObj name="Equation" r:id="rId13" imgW="355320" imgH="20304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6" y="1076"/>
                          <a:ext cx="599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9" name="Object 35"/>
            <p:cNvGraphicFramePr>
              <a:graphicFrameLocks noChangeAspect="1"/>
            </p:cNvGraphicFramePr>
            <p:nvPr/>
          </p:nvGraphicFramePr>
          <p:xfrm>
            <a:off x="2953" y="1200"/>
            <a:ext cx="234" cy="1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4" name="Equation" r:id="rId15" imgW="139680" imgH="75960" progId="Equation.3">
                    <p:embed/>
                  </p:oleObj>
                </mc:Choice>
                <mc:Fallback>
                  <p:oleObj name="Equation" r:id="rId15" imgW="139680" imgH="75960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3" y="1200"/>
                          <a:ext cx="234" cy="1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2026" name="Group 42"/>
          <p:cNvGrpSpPr>
            <a:grpSpLocks/>
          </p:cNvGrpSpPr>
          <p:nvPr/>
        </p:nvGrpSpPr>
        <p:grpSpPr bwMode="auto">
          <a:xfrm>
            <a:off x="684213" y="2205038"/>
            <a:ext cx="4105275" cy="503237"/>
            <a:chOff x="430" y="1552"/>
            <a:chExt cx="3947" cy="454"/>
          </a:xfrm>
        </p:grpSpPr>
        <p:sp>
          <p:nvSpPr>
            <p:cNvPr id="42009" name="Rectangle 25"/>
            <p:cNvSpPr>
              <a:spLocks noChangeArrowheads="1"/>
            </p:cNvSpPr>
            <p:nvPr/>
          </p:nvSpPr>
          <p:spPr bwMode="auto">
            <a:xfrm>
              <a:off x="430" y="1552"/>
              <a:ext cx="3947" cy="454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42010" name="Object 26"/>
            <p:cNvGraphicFramePr>
              <a:graphicFrameLocks noChangeAspect="1"/>
            </p:cNvGraphicFramePr>
            <p:nvPr/>
          </p:nvGraphicFramePr>
          <p:xfrm>
            <a:off x="1610" y="1697"/>
            <a:ext cx="234" cy="17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5" name="Equation" r:id="rId17" imgW="139680" imgH="101520" progId="Equation.3">
                    <p:embed/>
                  </p:oleObj>
                </mc:Choice>
                <mc:Fallback>
                  <p:oleObj name="Equation" r:id="rId17" imgW="139680" imgH="101520" progId="Equation.3">
                    <p:embed/>
                    <p:pic>
                      <p:nvPicPr>
                        <p:cNvPr id="0" name="Picture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0" y="1697"/>
                          <a:ext cx="234" cy="17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1" name="Object 27"/>
            <p:cNvGraphicFramePr>
              <a:graphicFrameLocks noChangeAspect="1"/>
            </p:cNvGraphicFramePr>
            <p:nvPr/>
          </p:nvGraphicFramePr>
          <p:xfrm>
            <a:off x="3143" y="1597"/>
            <a:ext cx="599" cy="2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6" name="Equation" r:id="rId18" imgW="355320" imgH="177480" progId="Equation.3">
                    <p:embed/>
                  </p:oleObj>
                </mc:Choice>
                <mc:Fallback>
                  <p:oleObj name="Equation" r:id="rId18" imgW="355320" imgH="177480" progId="Equation.3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43" y="1597"/>
                          <a:ext cx="599" cy="29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2" name="Object 28"/>
            <p:cNvGraphicFramePr>
              <a:graphicFrameLocks noChangeAspect="1"/>
            </p:cNvGraphicFramePr>
            <p:nvPr/>
          </p:nvGraphicFramePr>
          <p:xfrm>
            <a:off x="2381" y="1661"/>
            <a:ext cx="619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7" name="Equation" r:id="rId20" imgW="368280" imgH="164880" progId="Equation.3">
                    <p:embed/>
                  </p:oleObj>
                </mc:Choice>
                <mc:Fallback>
                  <p:oleObj name="Equation" r:id="rId20" imgW="368280" imgH="164880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1" y="1661"/>
                          <a:ext cx="619" cy="2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4" name="Object 30"/>
            <p:cNvGraphicFramePr>
              <a:graphicFrameLocks noChangeAspect="1"/>
            </p:cNvGraphicFramePr>
            <p:nvPr/>
          </p:nvGraphicFramePr>
          <p:xfrm>
            <a:off x="1837" y="1660"/>
            <a:ext cx="61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8" name="Equation" r:id="rId22" imgW="368280" imgH="139680" progId="Equation.3">
                    <p:embed/>
                  </p:oleObj>
                </mc:Choice>
                <mc:Fallback>
                  <p:oleObj name="Equation" r:id="rId22" imgW="368280" imgH="13968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1660"/>
                          <a:ext cx="619" cy="2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5" name="Object 31"/>
            <p:cNvGraphicFramePr>
              <a:graphicFrameLocks noChangeAspect="1"/>
            </p:cNvGraphicFramePr>
            <p:nvPr/>
          </p:nvGraphicFramePr>
          <p:xfrm>
            <a:off x="3705" y="1603"/>
            <a:ext cx="599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79" name="Equation" r:id="rId24" imgW="355320" imgH="203040" progId="Equation.3">
                    <p:embed/>
                  </p:oleObj>
                </mc:Choice>
                <mc:Fallback>
                  <p:oleObj name="Equation" r:id="rId24" imgW="355320" imgH="2030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05" y="1603"/>
                          <a:ext cx="599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18" name="Object 34"/>
            <p:cNvGraphicFramePr>
              <a:graphicFrameLocks noChangeAspect="1"/>
            </p:cNvGraphicFramePr>
            <p:nvPr/>
          </p:nvGraphicFramePr>
          <p:xfrm>
            <a:off x="440" y="1597"/>
            <a:ext cx="1131" cy="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80" name="Equation" r:id="rId26" imgW="672840" imgH="215640" progId="Equation.3">
                    <p:embed/>
                  </p:oleObj>
                </mc:Choice>
                <mc:Fallback>
                  <p:oleObj name="Equation" r:id="rId26" imgW="672840" imgH="215640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0" y="1597"/>
                          <a:ext cx="1131" cy="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020" name="Object 36"/>
            <p:cNvGraphicFramePr>
              <a:graphicFrameLocks noChangeAspect="1"/>
            </p:cNvGraphicFramePr>
            <p:nvPr/>
          </p:nvGraphicFramePr>
          <p:xfrm>
            <a:off x="2952" y="1653"/>
            <a:ext cx="234" cy="2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2081" name="Equation" r:id="rId28" imgW="139680" imgH="139680" progId="Equation.3">
                    <p:embed/>
                  </p:oleObj>
                </mc:Choice>
                <mc:Fallback>
                  <p:oleObj name="Equation" r:id="rId28" imgW="139680" imgH="139680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52" y="1653"/>
                          <a:ext cx="234" cy="2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2021" name="Object 37"/>
          <p:cNvGraphicFramePr>
            <a:graphicFrameLocks noGrp="1" noChangeAspect="1"/>
          </p:cNvGraphicFramePr>
          <p:nvPr>
            <p:ph idx="1"/>
          </p:nvPr>
        </p:nvGraphicFramePr>
        <p:xfrm>
          <a:off x="971550" y="596900"/>
          <a:ext cx="66929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2" name="Equation" r:id="rId30" imgW="3416040" imgH="444240" progId="Equation.3">
                  <p:embed/>
                </p:oleObj>
              </mc:Choice>
              <mc:Fallback>
                <p:oleObj name="Equation" r:id="rId30" imgW="3416040" imgH="4442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596900"/>
                        <a:ext cx="6692900" cy="8699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7" name="Object 43"/>
          <p:cNvGraphicFramePr>
            <a:graphicFrameLocks noChangeAspect="1"/>
          </p:cNvGraphicFramePr>
          <p:nvPr/>
        </p:nvGraphicFramePr>
        <p:xfrm>
          <a:off x="539750" y="4508500"/>
          <a:ext cx="19161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3" name="Equation" r:id="rId32" imgW="939600" imgH="228600" progId="Equation.3">
                  <p:embed/>
                </p:oleObj>
              </mc:Choice>
              <mc:Fallback>
                <p:oleObj name="Equation" r:id="rId32" imgW="939600" imgH="2286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508500"/>
                        <a:ext cx="1916113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9" name="Object 45"/>
          <p:cNvGraphicFramePr>
            <a:graphicFrameLocks noChangeAspect="1"/>
          </p:cNvGraphicFramePr>
          <p:nvPr/>
        </p:nvGraphicFramePr>
        <p:xfrm>
          <a:off x="595313" y="2755900"/>
          <a:ext cx="6985000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4" name="Equation" r:id="rId34" imgW="3822480" imgH="444240" progId="Equation.3">
                  <p:embed/>
                </p:oleObj>
              </mc:Choice>
              <mc:Fallback>
                <p:oleObj name="Equation" r:id="rId34" imgW="3822480" imgH="44424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3" y="2755900"/>
                        <a:ext cx="6985000" cy="81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30" name="Object 46"/>
          <p:cNvGraphicFramePr>
            <a:graphicFrameLocks noChangeAspect="1"/>
          </p:cNvGraphicFramePr>
          <p:nvPr/>
        </p:nvGraphicFramePr>
        <p:xfrm>
          <a:off x="684213" y="3573463"/>
          <a:ext cx="518953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5" name="Equation" r:id="rId36" imgW="2806560" imgH="431640" progId="Equation.3">
                  <p:embed/>
                </p:oleObj>
              </mc:Choice>
              <mc:Fallback>
                <p:oleObj name="Equation" r:id="rId36" imgW="2806560" imgH="4316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573463"/>
                        <a:ext cx="5189537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31" name="Object 47"/>
          <p:cNvGraphicFramePr>
            <a:graphicFrameLocks noChangeAspect="1"/>
          </p:cNvGraphicFramePr>
          <p:nvPr/>
        </p:nvGraphicFramePr>
        <p:xfrm>
          <a:off x="684213" y="5157788"/>
          <a:ext cx="123031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6" name="Equation" r:id="rId38" imgW="596880" imgH="177480" progId="Equation.3">
                  <p:embed/>
                </p:oleObj>
              </mc:Choice>
              <mc:Fallback>
                <p:oleObj name="Equation" r:id="rId38" imgW="596880" imgH="17748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157788"/>
                        <a:ext cx="1230312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32" name="Object 48"/>
          <p:cNvGraphicFramePr>
            <a:graphicFrameLocks noChangeAspect="1"/>
          </p:cNvGraphicFramePr>
          <p:nvPr/>
        </p:nvGraphicFramePr>
        <p:xfrm>
          <a:off x="623888" y="5702300"/>
          <a:ext cx="2160587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7" name="Equation" r:id="rId40" imgW="952200" imgH="190440" progId="Equation.3">
                  <p:embed/>
                </p:oleObj>
              </mc:Choice>
              <mc:Fallback>
                <p:oleObj name="Equation" r:id="rId40" imgW="952200" imgH="19044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8" y="5702300"/>
                        <a:ext cx="2160587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33" name="Object 49"/>
          <p:cNvGraphicFramePr>
            <a:graphicFrameLocks noChangeAspect="1"/>
          </p:cNvGraphicFramePr>
          <p:nvPr/>
        </p:nvGraphicFramePr>
        <p:xfrm>
          <a:off x="3348038" y="6165850"/>
          <a:ext cx="27273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8" name="Equation" r:id="rId42" imgW="1307880" imgH="190440" progId="Equation.3">
                  <p:embed/>
                </p:oleObj>
              </mc:Choice>
              <mc:Fallback>
                <p:oleObj name="Equation" r:id="rId42" imgW="1307880" imgH="19044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6165850"/>
                        <a:ext cx="2727325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E8EE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E8EE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047" name="Group 63"/>
          <p:cNvGrpSpPr>
            <a:grpSpLocks/>
          </p:cNvGrpSpPr>
          <p:nvPr/>
        </p:nvGrpSpPr>
        <p:grpSpPr bwMode="auto">
          <a:xfrm>
            <a:off x="5795963" y="3284538"/>
            <a:ext cx="2944812" cy="2952750"/>
            <a:chOff x="3198" y="1525"/>
            <a:chExt cx="2172" cy="2292"/>
          </a:xfrm>
        </p:grpSpPr>
        <p:sp>
          <p:nvSpPr>
            <p:cNvPr id="42034" name="Oval 50"/>
            <p:cNvSpPr>
              <a:spLocks noChangeAspect="1" noChangeArrowheads="1"/>
            </p:cNvSpPr>
            <p:nvPr/>
          </p:nvSpPr>
          <p:spPr bwMode="auto">
            <a:xfrm>
              <a:off x="3372" y="1883"/>
              <a:ext cx="1766" cy="175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035" name="Line 51"/>
            <p:cNvSpPr>
              <a:spLocks noChangeShapeType="1"/>
            </p:cNvSpPr>
            <p:nvPr/>
          </p:nvSpPr>
          <p:spPr bwMode="auto">
            <a:xfrm>
              <a:off x="3198" y="2758"/>
              <a:ext cx="217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36" name="Line 52"/>
            <p:cNvSpPr>
              <a:spLocks noChangeShapeType="1"/>
            </p:cNvSpPr>
            <p:nvPr/>
          </p:nvSpPr>
          <p:spPr bwMode="auto">
            <a:xfrm flipV="1">
              <a:off x="4258" y="1598"/>
              <a:ext cx="0" cy="22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37" name="Text Box 53"/>
            <p:cNvSpPr txBox="1">
              <a:spLocks noChangeArrowheads="1"/>
            </p:cNvSpPr>
            <p:nvPr/>
          </p:nvSpPr>
          <p:spPr bwMode="auto">
            <a:xfrm>
              <a:off x="4020" y="1525"/>
              <a:ext cx="173" cy="40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</a:rPr>
                <a:t>у</a:t>
              </a:r>
              <a:endParaRPr lang="en-US" sz="2800" b="1" i="1">
                <a:latin typeface="Times New Roman" pitchFamily="18" charset="0"/>
              </a:endParaRPr>
            </a:p>
          </p:txBody>
        </p:sp>
        <p:sp>
          <p:nvSpPr>
            <p:cNvPr id="42038" name="Text Box 54"/>
            <p:cNvSpPr txBox="1">
              <a:spLocks noChangeArrowheads="1"/>
            </p:cNvSpPr>
            <p:nvPr/>
          </p:nvSpPr>
          <p:spPr bwMode="auto">
            <a:xfrm>
              <a:off x="5190" y="2706"/>
              <a:ext cx="159" cy="40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</a:rPr>
                <a:t>х</a:t>
              </a:r>
              <a:endParaRPr lang="en-US" sz="2800" b="1" i="1">
                <a:latin typeface="Times New Roman" pitchFamily="18" charset="0"/>
              </a:endParaRPr>
            </a:p>
          </p:txBody>
        </p:sp>
        <p:sp>
          <p:nvSpPr>
            <p:cNvPr id="42042" name="Text Box 58"/>
            <p:cNvSpPr txBox="1">
              <a:spLocks noChangeArrowheads="1"/>
            </p:cNvSpPr>
            <p:nvPr/>
          </p:nvSpPr>
          <p:spPr bwMode="auto">
            <a:xfrm>
              <a:off x="4065" y="2523"/>
              <a:ext cx="173" cy="30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i="1">
                  <a:latin typeface="Times New Roman" pitchFamily="18" charset="0"/>
                </a:rPr>
                <a:t>0</a:t>
              </a:r>
              <a:endParaRPr lang="en-US" sz="2000" b="1" i="1">
                <a:latin typeface="Times New Roman" pitchFamily="18" charset="0"/>
              </a:endParaRPr>
            </a:p>
          </p:txBody>
        </p:sp>
      </p:grpSp>
      <p:graphicFrame>
        <p:nvGraphicFramePr>
          <p:cNvPr id="42045" name="Object 61"/>
          <p:cNvGraphicFramePr>
            <a:graphicFrameLocks noChangeAspect="1"/>
          </p:cNvGraphicFramePr>
          <p:nvPr/>
        </p:nvGraphicFramePr>
        <p:xfrm>
          <a:off x="8388350" y="4292600"/>
          <a:ext cx="5937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9" name="Формула" r:id="rId44" imgW="291960" imgH="177480" progId="Equation.3">
                  <p:embed/>
                </p:oleObj>
              </mc:Choice>
              <mc:Fallback>
                <p:oleObj name="Формула" r:id="rId44" imgW="291960" imgH="17748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8350" y="4292600"/>
                        <a:ext cx="5937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folHlink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folHlink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2046" name="Picture 62" descr="пчелка"/>
          <p:cNvPicPr>
            <a:picLocks noChangeAspect="1" noChangeArrowheads="1" noCrop="1"/>
          </p:cNvPicPr>
          <p:nvPr/>
        </p:nvPicPr>
        <p:blipFill>
          <a:blip r:embed="rId46" cstate="print"/>
          <a:srcRect/>
          <a:stretch>
            <a:fillRect/>
          </a:stretch>
        </p:blipFill>
        <p:spPr bwMode="auto">
          <a:xfrm>
            <a:off x="8243888" y="4724400"/>
            <a:ext cx="346075" cy="298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2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2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2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2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2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2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20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20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2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827088" y="1557338"/>
          <a:ext cx="80645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3" name="Equation" r:id="rId3" imgW="3759120" imgH="203040" progId="Equation.3">
                  <p:embed/>
                </p:oleObj>
              </mc:Choice>
              <mc:Fallback>
                <p:oleObj name="Equation" r:id="rId3" imgW="375912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557338"/>
                        <a:ext cx="8064500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84438" y="2133600"/>
          <a:ext cx="41084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4" name="Equation" r:id="rId5" imgW="1346040" imgH="177480" progId="Equation.3">
                  <p:embed/>
                </p:oleObj>
              </mc:Choice>
              <mc:Fallback>
                <p:oleObj name="Equation" r:id="rId5" imgW="1346040" imgH="177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2133600"/>
                        <a:ext cx="4108450" cy="5413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755650" y="2708275"/>
          <a:ext cx="80645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5" name="Equation" r:id="rId7" imgW="3936960" imgH="228600" progId="Equation.3">
                  <p:embed/>
                </p:oleObj>
              </mc:Choice>
              <mc:Fallback>
                <p:oleObj name="Equation" r:id="rId7" imgW="3936960" imgH="2286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708275"/>
                        <a:ext cx="806450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2411413" y="3429000"/>
          <a:ext cx="41767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6" name="Equation" r:id="rId9" imgW="1511280" imgH="203040" progId="Equation.3">
                  <p:embed/>
                </p:oleObj>
              </mc:Choice>
              <mc:Fallback>
                <p:oleObj name="Equation" r:id="rId9" imgW="151128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429000"/>
                        <a:ext cx="4176712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1908175" y="4149725"/>
          <a:ext cx="528161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7" name="Equation" r:id="rId11" imgW="2577960" imgH="431640" progId="Equation.3">
                  <p:embed/>
                </p:oleObj>
              </mc:Choice>
              <mc:Fallback>
                <p:oleObj name="Equation" r:id="rId11" imgW="2577960" imgH="4316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4149725"/>
                        <a:ext cx="5281613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6" name="Object 10"/>
          <p:cNvGraphicFramePr>
            <a:graphicFrameLocks noChangeAspect="1"/>
          </p:cNvGraphicFramePr>
          <p:nvPr/>
        </p:nvGraphicFramePr>
        <p:xfrm>
          <a:off x="3492500" y="5229225"/>
          <a:ext cx="2106613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98" name="Equation" r:id="rId13" imgW="1028520" imgH="431640" progId="Equation.3">
                  <p:embed/>
                </p:oleObj>
              </mc:Choice>
              <mc:Fallback>
                <p:oleObj name="Equation" r:id="rId13" imgW="1028520" imgH="4316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229225"/>
                        <a:ext cx="2106613" cy="93027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87" name="Rectangle 11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3250"/>
          </a:xfrm>
        </p:spPr>
        <p:txBody>
          <a:bodyPr/>
          <a:lstStyle/>
          <a:p>
            <a:pPr algn="ctr"/>
            <a:r>
              <a:rPr lang="ru-RU" sz="2400"/>
              <a:t>Формулы двойного угла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2268538" y="1773238"/>
          <a:ext cx="4176712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3" imgW="1511280" imgH="203040" progId="Equation.3">
                  <p:embed/>
                </p:oleObj>
              </mc:Choice>
              <mc:Fallback>
                <p:oleObj name="Equation" r:id="rId3" imgW="1511280" imgH="2030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1773238"/>
                        <a:ext cx="4176712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4859338" y="4565650"/>
          <a:ext cx="3614737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4" name="Equation" r:id="rId5" imgW="1307880" imgH="203040" progId="Equation.3">
                  <p:embed/>
                </p:oleObj>
              </mc:Choice>
              <mc:Fallback>
                <p:oleObj name="Equation" r:id="rId5" imgW="13078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4565650"/>
                        <a:ext cx="3614737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55650" y="4581525"/>
          <a:ext cx="35814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5" name="Equation" r:id="rId7" imgW="1295280" imgH="203040" progId="Equation.3">
                  <p:embed/>
                </p:oleObj>
              </mc:Choice>
              <mc:Fallback>
                <p:oleObj name="Equation" r:id="rId7" imgW="12952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581525"/>
                        <a:ext cx="3581400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971550" y="2997200"/>
          <a:ext cx="24495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6" name="Equation" r:id="rId9" imgW="1180800" imgH="203040" progId="Equation.3">
                  <p:embed/>
                </p:oleObj>
              </mc:Choice>
              <mc:Fallback>
                <p:oleObj name="Equation" r:id="rId9" imgW="1180800" imgH="2030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997200"/>
                        <a:ext cx="2449513" cy="4651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6372225" y="2924175"/>
          <a:ext cx="2449513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7" name="Equation" r:id="rId11" imgW="1180800" imgH="203040" progId="Equation.3">
                  <p:embed/>
                </p:oleObj>
              </mc:Choice>
              <mc:Fallback>
                <p:oleObj name="Equation" r:id="rId11" imgW="1180800" imgH="2030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2924175"/>
                        <a:ext cx="2449513" cy="4651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0" name="AutoShape 16"/>
          <p:cNvSpPr>
            <a:spLocks noChangeArrowheads="1"/>
          </p:cNvSpPr>
          <p:nvPr/>
        </p:nvSpPr>
        <p:spPr bwMode="auto">
          <a:xfrm rot="-3601206">
            <a:off x="2628106" y="3285332"/>
            <a:ext cx="2232025" cy="360362"/>
          </a:xfrm>
          <a:prstGeom prst="leftArrow">
            <a:avLst>
              <a:gd name="adj1" fmla="val 50000"/>
              <a:gd name="adj2" fmla="val 154846"/>
            </a:avLst>
          </a:prstGeom>
          <a:solidFill>
            <a:srgbClr val="E8EEFE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61" name="AutoShape 17"/>
          <p:cNvSpPr>
            <a:spLocks noChangeArrowheads="1"/>
          </p:cNvSpPr>
          <p:nvPr/>
        </p:nvSpPr>
        <p:spPr bwMode="auto">
          <a:xfrm rot="-6837342">
            <a:off x="5221288" y="3284538"/>
            <a:ext cx="2087562" cy="360362"/>
          </a:xfrm>
          <a:prstGeom prst="leftArrow">
            <a:avLst>
              <a:gd name="adj1" fmla="val 50000"/>
              <a:gd name="adj2" fmla="val 144824"/>
            </a:avLst>
          </a:prstGeom>
          <a:solidFill>
            <a:srgbClr val="E8EEFE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7362" name="Rectangle 18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3250"/>
          </a:xfrm>
        </p:spPr>
        <p:txBody>
          <a:bodyPr/>
          <a:lstStyle/>
          <a:p>
            <a:pPr algn="ctr"/>
            <a:r>
              <a:rPr lang="ru-RU" sz="2400"/>
              <a:t>Формулы двойного угла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AutoShape 5"/>
          <p:cNvSpPr>
            <a:spLocks noChangeArrowheads="1"/>
          </p:cNvSpPr>
          <p:nvPr/>
        </p:nvSpPr>
        <p:spPr bwMode="auto">
          <a:xfrm rot="16200000">
            <a:off x="2412206" y="3055145"/>
            <a:ext cx="1368425" cy="360362"/>
          </a:xfrm>
          <a:prstGeom prst="leftArrow">
            <a:avLst>
              <a:gd name="adj1" fmla="val 50000"/>
              <a:gd name="adj2" fmla="val 94934"/>
            </a:avLst>
          </a:prstGeom>
          <a:solidFill>
            <a:srgbClr val="E8EEFE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042988" y="4149725"/>
          <a:ext cx="3368675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8" name="Equation" r:id="rId3" imgW="1218960" imgH="406080" progId="Equation.3">
                  <p:embed/>
                </p:oleObj>
              </mc:Choice>
              <mc:Fallback>
                <p:oleObj name="Equation" r:id="rId3" imgW="1218960" imgH="40608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149725"/>
                        <a:ext cx="3368675" cy="12382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146675" y="1612900"/>
          <a:ext cx="3614738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9" name="Equation" r:id="rId5" imgW="1307880" imgH="203040" progId="Equation.3">
                  <p:embed/>
                </p:oleObj>
              </mc:Choice>
              <mc:Fallback>
                <p:oleObj name="Equation" r:id="rId5" imgW="1307880" imgH="20304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1612900"/>
                        <a:ext cx="3614738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42988" y="1628775"/>
          <a:ext cx="3581400" cy="61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0" name="Equation" r:id="rId7" imgW="1295280" imgH="203040" progId="Equation.3">
                  <p:embed/>
                </p:oleObj>
              </mc:Choice>
              <mc:Fallback>
                <p:oleObj name="Equation" r:id="rId7" imgW="1295280" imgH="2030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628775"/>
                        <a:ext cx="3581400" cy="61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6" name="AutoShape 12"/>
          <p:cNvSpPr>
            <a:spLocks noChangeArrowheads="1"/>
          </p:cNvSpPr>
          <p:nvPr/>
        </p:nvSpPr>
        <p:spPr bwMode="auto">
          <a:xfrm rot="16200000">
            <a:off x="6515894" y="3069431"/>
            <a:ext cx="1368425" cy="360363"/>
          </a:xfrm>
          <a:prstGeom prst="leftArrow">
            <a:avLst>
              <a:gd name="adj1" fmla="val 50000"/>
              <a:gd name="adj2" fmla="val 94934"/>
            </a:avLst>
          </a:prstGeom>
          <a:solidFill>
            <a:srgbClr val="E8EEFE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5202238" y="4149725"/>
          <a:ext cx="3403600" cy="123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9" imgW="1231560" imgH="406080" progId="Equation.3">
                  <p:embed/>
                </p:oleObj>
              </mc:Choice>
              <mc:Fallback>
                <p:oleObj name="Equation" r:id="rId9" imgW="1231560" imgH="4060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2238" y="4149725"/>
                        <a:ext cx="3403600" cy="12382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38" name="Text Box 14"/>
          <p:cNvSpPr txBox="1">
            <a:spLocks noChangeArrowheads="1"/>
          </p:cNvSpPr>
          <p:nvPr/>
        </p:nvSpPr>
        <p:spPr bwMode="auto">
          <a:xfrm>
            <a:off x="5189538" y="2997200"/>
            <a:ext cx="1727200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Выразим</a:t>
            </a:r>
          </a:p>
        </p:txBody>
      </p:sp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7564438" y="2997200"/>
          <a:ext cx="8953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11" imgW="431640" imgH="203040" progId="Equation.3">
                  <p:embed/>
                </p:oleObj>
              </mc:Choice>
              <mc:Fallback>
                <p:oleObj name="Equation" r:id="rId11" imgW="431640" imgH="2030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4438" y="2997200"/>
                        <a:ext cx="895350" cy="4651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1085850" y="2997200"/>
            <a:ext cx="1727200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Выразим</a:t>
            </a:r>
          </a:p>
        </p:txBody>
      </p:sp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3460750" y="2997200"/>
          <a:ext cx="89535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13" imgW="431640" imgH="203040" progId="Equation.3">
                  <p:embed/>
                </p:oleObj>
              </mc:Choice>
              <mc:Fallback>
                <p:oleObj name="Equation" r:id="rId13" imgW="431640" imgH="2030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2997200"/>
                        <a:ext cx="895350" cy="4651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42" name="Rectangle 18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3250"/>
          </a:xfrm>
        </p:spPr>
        <p:txBody>
          <a:bodyPr/>
          <a:lstStyle/>
          <a:p>
            <a:pPr algn="ctr"/>
            <a:r>
              <a:rPr lang="ru-RU" sz="2400"/>
              <a:t>Формулы понижения степени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2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2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animBg="1"/>
      <p:bldP spid="522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24" name="Group 52"/>
          <p:cNvGrpSpPr>
            <a:grpSpLocks/>
          </p:cNvGrpSpPr>
          <p:nvPr/>
        </p:nvGrpSpPr>
        <p:grpSpPr bwMode="auto">
          <a:xfrm>
            <a:off x="684213" y="2708275"/>
            <a:ext cx="5832475" cy="1008063"/>
            <a:chOff x="1584" y="1670"/>
            <a:chExt cx="3947" cy="816"/>
          </a:xfrm>
        </p:grpSpPr>
        <p:sp>
          <p:nvSpPr>
            <p:cNvPr id="54275" name="Rectangle 3"/>
            <p:cNvSpPr>
              <a:spLocks noChangeArrowheads="1"/>
            </p:cNvSpPr>
            <p:nvPr/>
          </p:nvSpPr>
          <p:spPr bwMode="auto">
            <a:xfrm>
              <a:off x="1584" y="1670"/>
              <a:ext cx="3947" cy="816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4323" name="Group 51"/>
            <p:cNvGrpSpPr>
              <a:grpSpLocks/>
            </p:cNvGrpSpPr>
            <p:nvPr/>
          </p:nvGrpSpPr>
          <p:grpSpPr bwMode="auto">
            <a:xfrm>
              <a:off x="1629" y="1697"/>
              <a:ext cx="3776" cy="693"/>
              <a:chOff x="1629" y="1697"/>
              <a:chExt cx="3776" cy="693"/>
            </a:xfrm>
          </p:grpSpPr>
          <p:graphicFrame>
            <p:nvGraphicFramePr>
              <p:cNvPr id="54276" name="Object 4"/>
              <p:cNvGraphicFramePr>
                <a:graphicFrameLocks noChangeAspect="1"/>
              </p:cNvGraphicFramePr>
              <p:nvPr/>
            </p:nvGraphicFramePr>
            <p:xfrm>
              <a:off x="1629" y="1897"/>
              <a:ext cx="1346" cy="3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55" name="Equation" r:id="rId3" imgW="799920" imgH="203040" progId="Equation.3">
                      <p:embed/>
                    </p:oleObj>
                  </mc:Choice>
                  <mc:Fallback>
                    <p:oleObj name="Equation" r:id="rId3" imgW="799920" imgH="20304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29" y="1897"/>
                            <a:ext cx="1346" cy="341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4277" name="Object 5"/>
              <p:cNvGraphicFramePr>
                <a:graphicFrameLocks noChangeAspect="1"/>
              </p:cNvGraphicFramePr>
              <p:nvPr/>
            </p:nvGraphicFramePr>
            <p:xfrm>
              <a:off x="2940" y="1916"/>
              <a:ext cx="425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56" name="Equation" r:id="rId5" imgW="253800" imgH="164880" progId="Equation.3">
                      <p:embed/>
                    </p:oleObj>
                  </mc:Choice>
                  <mc:Fallback>
                    <p:oleObj name="Equation" r:id="rId5" imgW="253800" imgH="164880" progId="Equation.3">
                      <p:embed/>
                      <p:pic>
                        <p:nvPicPr>
                          <p:cNvPr id="0" name="Picture 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40" y="1916"/>
                            <a:ext cx="425" cy="27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4278" name="Object 6"/>
              <p:cNvGraphicFramePr>
                <a:graphicFrameLocks noChangeAspect="1"/>
              </p:cNvGraphicFramePr>
              <p:nvPr/>
            </p:nvGraphicFramePr>
            <p:xfrm>
              <a:off x="3333" y="1706"/>
              <a:ext cx="1027" cy="6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57" name="Equation" r:id="rId7" imgW="609480" imgH="406080" progId="Equation.3">
                      <p:embed/>
                    </p:oleObj>
                  </mc:Choice>
                  <mc:Fallback>
                    <p:oleObj name="Equation" r:id="rId7" imgW="609480" imgH="406080" progId="Equation.3">
                      <p:embed/>
                      <p:pic>
                        <p:nvPicPr>
                          <p:cNvPr id="0" name="Picture 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3" y="1706"/>
                            <a:ext cx="1027" cy="68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4287" name="Object 15"/>
              <p:cNvGraphicFramePr>
                <a:graphicFrameLocks noChangeAspect="1"/>
              </p:cNvGraphicFramePr>
              <p:nvPr/>
            </p:nvGraphicFramePr>
            <p:xfrm>
              <a:off x="4359" y="1697"/>
              <a:ext cx="1046" cy="6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4358" name="Equation" r:id="rId9" imgW="622080" imgH="406080" progId="Equation.3">
                      <p:embed/>
                    </p:oleObj>
                  </mc:Choice>
                  <mc:Fallback>
                    <p:oleObj name="Equation" r:id="rId9" imgW="622080" imgH="406080" progId="Equation.3">
                      <p:embed/>
                      <p:pic>
                        <p:nvPicPr>
                          <p:cNvPr id="0" name="Picture 1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59" y="1697"/>
                            <a:ext cx="1046" cy="68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pSp>
        <p:nvGrpSpPr>
          <p:cNvPr id="54322" name="Group 50"/>
          <p:cNvGrpSpPr>
            <a:grpSpLocks/>
          </p:cNvGrpSpPr>
          <p:nvPr/>
        </p:nvGrpSpPr>
        <p:grpSpPr bwMode="auto">
          <a:xfrm>
            <a:off x="684213" y="1628775"/>
            <a:ext cx="5832475" cy="993775"/>
            <a:chOff x="1539" y="763"/>
            <a:chExt cx="3947" cy="816"/>
          </a:xfrm>
        </p:grpSpPr>
        <p:sp>
          <p:nvSpPr>
            <p:cNvPr id="54307" name="Rectangle 35"/>
            <p:cNvSpPr>
              <a:spLocks noChangeArrowheads="1"/>
            </p:cNvSpPr>
            <p:nvPr/>
          </p:nvSpPr>
          <p:spPr bwMode="auto">
            <a:xfrm>
              <a:off x="1539" y="763"/>
              <a:ext cx="3947" cy="816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54308" name="Object 36"/>
            <p:cNvGraphicFramePr>
              <a:graphicFrameLocks noChangeAspect="1"/>
            </p:cNvGraphicFramePr>
            <p:nvPr/>
          </p:nvGraphicFramePr>
          <p:xfrm>
            <a:off x="1584" y="990"/>
            <a:ext cx="1346" cy="3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59" name="Equation" r:id="rId11" imgW="799920" imgH="203040" progId="Equation.3">
                    <p:embed/>
                  </p:oleObj>
                </mc:Choice>
                <mc:Fallback>
                  <p:oleObj name="Equation" r:id="rId11" imgW="799920" imgH="203040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4" y="990"/>
                          <a:ext cx="1346" cy="34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09" name="Object 37"/>
            <p:cNvGraphicFramePr>
              <a:graphicFrameLocks noChangeAspect="1"/>
            </p:cNvGraphicFramePr>
            <p:nvPr/>
          </p:nvGraphicFramePr>
          <p:xfrm>
            <a:off x="2895" y="1009"/>
            <a:ext cx="425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0" name="Equation" r:id="rId13" imgW="253800" imgH="164880" progId="Equation.3">
                    <p:embed/>
                  </p:oleObj>
                </mc:Choice>
                <mc:Fallback>
                  <p:oleObj name="Equation" r:id="rId13" imgW="253800" imgH="16488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" y="1009"/>
                          <a:ext cx="425" cy="2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10" name="Object 38"/>
            <p:cNvGraphicFramePr>
              <a:graphicFrameLocks noChangeAspect="1"/>
            </p:cNvGraphicFramePr>
            <p:nvPr/>
          </p:nvGraphicFramePr>
          <p:xfrm>
            <a:off x="3288" y="799"/>
            <a:ext cx="1027" cy="6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1" name="Equation" r:id="rId14" imgW="609480" imgH="406080" progId="Equation.3">
                    <p:embed/>
                  </p:oleObj>
                </mc:Choice>
                <mc:Fallback>
                  <p:oleObj name="Equation" r:id="rId14" imgW="609480" imgH="40608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799"/>
                          <a:ext cx="1027" cy="6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11" name="Object 39"/>
            <p:cNvGraphicFramePr>
              <a:graphicFrameLocks noChangeAspect="1"/>
            </p:cNvGraphicFramePr>
            <p:nvPr/>
          </p:nvGraphicFramePr>
          <p:xfrm>
            <a:off x="4314" y="790"/>
            <a:ext cx="1046" cy="6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2" name="Equation" r:id="rId16" imgW="622080" imgH="406080" progId="Equation.3">
                    <p:embed/>
                  </p:oleObj>
                </mc:Choice>
                <mc:Fallback>
                  <p:oleObj name="Equation" r:id="rId16" imgW="622080" imgH="40608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4" y="790"/>
                          <a:ext cx="1046" cy="6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332" name="Group 60"/>
          <p:cNvGrpSpPr>
            <a:grpSpLocks/>
          </p:cNvGrpSpPr>
          <p:nvPr/>
        </p:nvGrpSpPr>
        <p:grpSpPr bwMode="auto">
          <a:xfrm>
            <a:off x="684213" y="3803650"/>
            <a:ext cx="5832475" cy="1008063"/>
            <a:chOff x="431" y="2396"/>
            <a:chExt cx="3674" cy="635"/>
          </a:xfrm>
        </p:grpSpPr>
        <p:sp>
          <p:nvSpPr>
            <p:cNvPr id="54326" name="Rectangle 54"/>
            <p:cNvSpPr>
              <a:spLocks noChangeArrowheads="1"/>
            </p:cNvSpPr>
            <p:nvPr/>
          </p:nvSpPr>
          <p:spPr bwMode="auto">
            <a:xfrm>
              <a:off x="431" y="2396"/>
              <a:ext cx="3674" cy="635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54328" name="Object 56"/>
            <p:cNvGraphicFramePr>
              <a:graphicFrameLocks noChangeAspect="1"/>
            </p:cNvGraphicFramePr>
            <p:nvPr/>
          </p:nvGraphicFramePr>
          <p:xfrm>
            <a:off x="453" y="2589"/>
            <a:ext cx="1293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3" name="Equation" r:id="rId18" imgW="825480" imgH="177480" progId="Equation.3">
                    <p:embed/>
                  </p:oleObj>
                </mc:Choice>
                <mc:Fallback>
                  <p:oleObj name="Equation" r:id="rId18" imgW="825480" imgH="177480" progId="Equation.3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" y="2589"/>
                          <a:ext cx="1293" cy="2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29" name="Object 57"/>
            <p:cNvGraphicFramePr>
              <a:graphicFrameLocks noChangeAspect="1"/>
            </p:cNvGraphicFramePr>
            <p:nvPr/>
          </p:nvGraphicFramePr>
          <p:xfrm>
            <a:off x="1693" y="2587"/>
            <a:ext cx="396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4" name="Equation" r:id="rId20" imgW="253800" imgH="164880" progId="Equation.3">
                    <p:embed/>
                  </p:oleObj>
                </mc:Choice>
                <mc:Fallback>
                  <p:oleObj name="Equation" r:id="rId20" imgW="253800" imgH="164880" progId="Equation.3">
                    <p:embed/>
                    <p:pic>
                      <p:nvPicPr>
                        <p:cNvPr id="0" name="Picture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93" y="2587"/>
                          <a:ext cx="396" cy="2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0" name="Object 58"/>
            <p:cNvGraphicFramePr>
              <a:graphicFrameLocks noChangeAspect="1"/>
            </p:cNvGraphicFramePr>
            <p:nvPr/>
          </p:nvGraphicFramePr>
          <p:xfrm>
            <a:off x="2049" y="2424"/>
            <a:ext cx="976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5" name="Equation" r:id="rId21" imgW="622080" imgH="406080" progId="Equation.3">
                    <p:embed/>
                  </p:oleObj>
                </mc:Choice>
                <mc:Fallback>
                  <p:oleObj name="Equation" r:id="rId21" imgW="622080" imgH="406080" progId="Equation.3">
                    <p:embed/>
                    <p:pic>
                      <p:nvPicPr>
                        <p:cNvPr id="0" name="Picture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9" y="2424"/>
                          <a:ext cx="976" cy="5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1" name="Object 59"/>
            <p:cNvGraphicFramePr>
              <a:graphicFrameLocks noChangeAspect="1"/>
            </p:cNvGraphicFramePr>
            <p:nvPr/>
          </p:nvGraphicFramePr>
          <p:xfrm>
            <a:off x="3014" y="2417"/>
            <a:ext cx="974" cy="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6" name="Equation" r:id="rId23" imgW="622080" imgH="406080" progId="Equation.3">
                    <p:embed/>
                  </p:oleObj>
                </mc:Choice>
                <mc:Fallback>
                  <p:oleObj name="Equation" r:id="rId23" imgW="622080" imgH="406080" progId="Equation.3">
                    <p:embed/>
                    <p:pic>
                      <p:nvPicPr>
                        <p:cNvPr id="0" name="Picture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14" y="2417"/>
                          <a:ext cx="974" cy="5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4333" name="Group 61"/>
          <p:cNvGrpSpPr>
            <a:grpSpLocks/>
          </p:cNvGrpSpPr>
          <p:nvPr/>
        </p:nvGrpSpPr>
        <p:grpSpPr bwMode="auto">
          <a:xfrm>
            <a:off x="684213" y="4899025"/>
            <a:ext cx="5832475" cy="1008063"/>
            <a:chOff x="431" y="2396"/>
            <a:chExt cx="3674" cy="635"/>
          </a:xfrm>
        </p:grpSpPr>
        <p:sp>
          <p:nvSpPr>
            <p:cNvPr id="54334" name="Rectangle 62"/>
            <p:cNvSpPr>
              <a:spLocks noChangeArrowheads="1"/>
            </p:cNvSpPr>
            <p:nvPr/>
          </p:nvSpPr>
          <p:spPr bwMode="auto">
            <a:xfrm>
              <a:off x="431" y="2396"/>
              <a:ext cx="3674" cy="635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54335" name="Object 63"/>
            <p:cNvGraphicFramePr>
              <a:graphicFrameLocks noChangeAspect="1"/>
            </p:cNvGraphicFramePr>
            <p:nvPr/>
          </p:nvGraphicFramePr>
          <p:xfrm>
            <a:off x="453" y="2597"/>
            <a:ext cx="1293" cy="21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7" name="Equation" r:id="rId25" imgW="825480" imgH="164880" progId="Equation.3">
                    <p:embed/>
                  </p:oleObj>
                </mc:Choice>
                <mc:Fallback>
                  <p:oleObj name="Equation" r:id="rId25" imgW="825480" imgH="164880" progId="Equation.3">
                    <p:embed/>
                    <p:pic>
                      <p:nvPicPr>
                        <p:cNvPr id="0" name="Picture 6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3" y="2597"/>
                          <a:ext cx="1293" cy="21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6" name="Object 64"/>
            <p:cNvGraphicFramePr>
              <a:graphicFrameLocks noChangeAspect="1"/>
            </p:cNvGraphicFramePr>
            <p:nvPr/>
          </p:nvGraphicFramePr>
          <p:xfrm>
            <a:off x="1624" y="2587"/>
            <a:ext cx="534" cy="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8" name="Equation" r:id="rId27" imgW="342720" imgH="164880" progId="Equation.3">
                    <p:embed/>
                  </p:oleObj>
                </mc:Choice>
                <mc:Fallback>
                  <p:oleObj name="Equation" r:id="rId27" imgW="342720" imgH="164880" progId="Equation.3">
                    <p:embed/>
                    <p:pic>
                      <p:nvPicPr>
                        <p:cNvPr id="0" name="Picture 6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4" y="2587"/>
                          <a:ext cx="534" cy="21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7" name="Object 65"/>
            <p:cNvGraphicFramePr>
              <a:graphicFrameLocks noChangeAspect="1"/>
            </p:cNvGraphicFramePr>
            <p:nvPr/>
          </p:nvGraphicFramePr>
          <p:xfrm>
            <a:off x="2059" y="2424"/>
            <a:ext cx="956" cy="5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69" name="Equation" r:id="rId29" imgW="609480" imgH="406080" progId="Equation.3">
                    <p:embed/>
                  </p:oleObj>
                </mc:Choice>
                <mc:Fallback>
                  <p:oleObj name="Equation" r:id="rId29" imgW="609480" imgH="406080" progId="Equation.3">
                    <p:embed/>
                    <p:pic>
                      <p:nvPicPr>
                        <p:cNvPr id="0" name="Picture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59" y="2424"/>
                          <a:ext cx="956" cy="5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4338" name="Object 66"/>
            <p:cNvGraphicFramePr>
              <a:graphicFrameLocks noChangeAspect="1"/>
            </p:cNvGraphicFramePr>
            <p:nvPr/>
          </p:nvGraphicFramePr>
          <p:xfrm>
            <a:off x="3023" y="2417"/>
            <a:ext cx="955" cy="5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4370" name="Equation" r:id="rId31" imgW="609480" imgH="406080" progId="Equation.3">
                    <p:embed/>
                  </p:oleObj>
                </mc:Choice>
                <mc:Fallback>
                  <p:oleObj name="Equation" r:id="rId31" imgW="609480" imgH="406080" progId="Equation.3">
                    <p:embed/>
                    <p:pic>
                      <p:nvPicPr>
                        <p:cNvPr id="0" name="Picture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23" y="2417"/>
                          <a:ext cx="955" cy="53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4339" name="Rectangle 67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63613"/>
          </a:xfrm>
        </p:spPr>
        <p:txBody>
          <a:bodyPr/>
          <a:lstStyle/>
          <a:p>
            <a:pPr algn="ctr"/>
            <a:r>
              <a:rPr lang="ru-RU" sz="2400"/>
              <a:t>Преобразование сумм тригонометрических функций в произведение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2771775" y="1268413"/>
            <a:ext cx="5256213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/>
              <a:t>Решите уравнение: </a:t>
            </a:r>
            <a:r>
              <a:rPr lang="en-US" b="1" i="1"/>
              <a:t>sin17x=sin7x</a:t>
            </a:r>
            <a:endParaRPr lang="ru-RU" b="1" i="1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3482975" y="2016125"/>
          <a:ext cx="27511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9" name="Equation" r:id="rId3" imgW="1282680" imgH="177480" progId="Equation.3">
                  <p:embed/>
                </p:oleObj>
              </mc:Choice>
              <mc:Fallback>
                <p:oleObj name="Equation" r:id="rId3" imgW="1282680" imgH="177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975" y="2016125"/>
                        <a:ext cx="27511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01" name="Text Box 5"/>
          <p:cNvSpPr txBox="1">
            <a:spLocks noChangeArrowheads="1"/>
          </p:cNvSpPr>
          <p:nvPr/>
        </p:nvSpPr>
        <p:spPr bwMode="auto">
          <a:xfrm>
            <a:off x="755650" y="2636838"/>
            <a:ext cx="3095625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/>
              <a:t>Применим формулу</a:t>
            </a:r>
            <a:endParaRPr lang="ru-RU" b="1" i="1"/>
          </a:p>
        </p:txBody>
      </p:sp>
      <p:grpSp>
        <p:nvGrpSpPr>
          <p:cNvPr id="55302" name="Group 6"/>
          <p:cNvGrpSpPr>
            <a:grpSpLocks/>
          </p:cNvGrpSpPr>
          <p:nvPr/>
        </p:nvGrpSpPr>
        <p:grpSpPr bwMode="auto">
          <a:xfrm>
            <a:off x="4067175" y="2565400"/>
            <a:ext cx="3384550" cy="576263"/>
            <a:chOff x="1584" y="1670"/>
            <a:chExt cx="3947" cy="816"/>
          </a:xfrm>
        </p:grpSpPr>
        <p:sp>
          <p:nvSpPr>
            <p:cNvPr id="55303" name="Rectangle 7"/>
            <p:cNvSpPr>
              <a:spLocks noChangeArrowheads="1"/>
            </p:cNvSpPr>
            <p:nvPr/>
          </p:nvSpPr>
          <p:spPr bwMode="auto">
            <a:xfrm>
              <a:off x="1584" y="1670"/>
              <a:ext cx="3947" cy="816"/>
            </a:xfrm>
            <a:prstGeom prst="rect">
              <a:avLst/>
            </a:prstGeom>
            <a:gradFill rotWithShape="1">
              <a:gsLst>
                <a:gs pos="0">
                  <a:srgbClr val="FFCFFE"/>
                </a:gs>
                <a:gs pos="50000">
                  <a:schemeClr val="bg1"/>
                </a:gs>
                <a:gs pos="100000">
                  <a:srgbClr val="FFCFFE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5304" name="Group 8"/>
            <p:cNvGrpSpPr>
              <a:grpSpLocks/>
            </p:cNvGrpSpPr>
            <p:nvPr/>
          </p:nvGrpSpPr>
          <p:grpSpPr bwMode="auto">
            <a:xfrm>
              <a:off x="1629" y="1697"/>
              <a:ext cx="3776" cy="693"/>
              <a:chOff x="1629" y="1697"/>
              <a:chExt cx="3776" cy="693"/>
            </a:xfrm>
          </p:grpSpPr>
          <p:graphicFrame>
            <p:nvGraphicFramePr>
              <p:cNvPr id="55305" name="Object 9"/>
              <p:cNvGraphicFramePr>
                <a:graphicFrameLocks noChangeAspect="1"/>
              </p:cNvGraphicFramePr>
              <p:nvPr/>
            </p:nvGraphicFramePr>
            <p:xfrm>
              <a:off x="1629" y="1897"/>
              <a:ext cx="1346" cy="3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30" name="Equation" r:id="rId5" imgW="799920" imgH="203040" progId="Equation.3">
                      <p:embed/>
                    </p:oleObj>
                  </mc:Choice>
                  <mc:Fallback>
                    <p:oleObj name="Equation" r:id="rId5" imgW="799920" imgH="203040" progId="Equation.3">
                      <p:embed/>
                      <p:pic>
                        <p:nvPicPr>
                          <p:cNvPr id="0" name="Picture 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629" y="1897"/>
                            <a:ext cx="1346" cy="341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5306" name="Object 10"/>
              <p:cNvGraphicFramePr>
                <a:graphicFrameLocks noChangeAspect="1"/>
              </p:cNvGraphicFramePr>
              <p:nvPr/>
            </p:nvGraphicFramePr>
            <p:xfrm>
              <a:off x="2940" y="1916"/>
              <a:ext cx="425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31" name="Equation" r:id="rId7" imgW="253800" imgH="164880" progId="Equation.3">
                      <p:embed/>
                    </p:oleObj>
                  </mc:Choice>
                  <mc:Fallback>
                    <p:oleObj name="Equation" r:id="rId7" imgW="253800" imgH="164880" progId="Equation.3">
                      <p:embed/>
                      <p:pic>
                        <p:nvPicPr>
                          <p:cNvPr id="0" name="Picture 1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40" y="1916"/>
                            <a:ext cx="425" cy="278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5307" name="Object 11"/>
              <p:cNvGraphicFramePr>
                <a:graphicFrameLocks noChangeAspect="1"/>
              </p:cNvGraphicFramePr>
              <p:nvPr/>
            </p:nvGraphicFramePr>
            <p:xfrm>
              <a:off x="3333" y="1706"/>
              <a:ext cx="1027" cy="6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32" name="Equation" r:id="rId9" imgW="609480" imgH="406080" progId="Equation.3">
                      <p:embed/>
                    </p:oleObj>
                  </mc:Choice>
                  <mc:Fallback>
                    <p:oleObj name="Equation" r:id="rId9" imgW="609480" imgH="406080" progId="Equation.3">
                      <p:embed/>
                      <p:pic>
                        <p:nvPicPr>
                          <p:cNvPr id="0" name="Picture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3" y="1706"/>
                            <a:ext cx="1027" cy="68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5308" name="Object 12"/>
              <p:cNvGraphicFramePr>
                <a:graphicFrameLocks noChangeAspect="1"/>
              </p:cNvGraphicFramePr>
              <p:nvPr/>
            </p:nvGraphicFramePr>
            <p:xfrm>
              <a:off x="4359" y="1697"/>
              <a:ext cx="1046" cy="68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333" name="Equation" r:id="rId11" imgW="622080" imgH="406080" progId="Equation.3">
                      <p:embed/>
                    </p:oleObj>
                  </mc:Choice>
                  <mc:Fallback>
                    <p:oleObj name="Equation" r:id="rId11" imgW="622080" imgH="406080" progId="Equation.3">
                      <p:embed/>
                      <p:pic>
                        <p:nvPicPr>
                          <p:cNvPr id="0" name="Picture 1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59" y="1697"/>
                            <a:ext cx="1046" cy="68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55309" name="Object 13"/>
          <p:cNvGraphicFramePr>
            <a:graphicFrameLocks noChangeAspect="1"/>
          </p:cNvGraphicFramePr>
          <p:nvPr/>
        </p:nvGraphicFramePr>
        <p:xfrm>
          <a:off x="3505200" y="3357563"/>
          <a:ext cx="272415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4" name="Equation" r:id="rId13" imgW="1269720" imgH="177480" progId="Equation.3">
                  <p:embed/>
                </p:oleObj>
              </mc:Choice>
              <mc:Fallback>
                <p:oleObj name="Equation" r:id="rId13" imgW="1269720" imgH="1774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357563"/>
                        <a:ext cx="272415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0" name="Object 14"/>
          <p:cNvGraphicFramePr>
            <a:graphicFrameLocks noChangeAspect="1"/>
          </p:cNvGraphicFramePr>
          <p:nvPr/>
        </p:nvGraphicFramePr>
        <p:xfrm>
          <a:off x="2195513" y="3933825"/>
          <a:ext cx="14430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5" name="Equation" r:id="rId15" imgW="672840" imgH="177480" progId="Equation.3">
                  <p:embed/>
                </p:oleObj>
              </mc:Choice>
              <mc:Fallback>
                <p:oleObj name="Equation" r:id="rId15" imgW="672840" imgH="17748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933825"/>
                        <a:ext cx="1443037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1" name="Text Box 15"/>
          <p:cNvSpPr txBox="1">
            <a:spLocks noChangeArrowheads="1"/>
          </p:cNvSpPr>
          <p:nvPr/>
        </p:nvSpPr>
        <p:spPr bwMode="auto">
          <a:xfrm>
            <a:off x="4211638" y="3860800"/>
            <a:ext cx="863600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/>
              <a:t>или</a:t>
            </a:r>
            <a:endParaRPr lang="ru-RU" b="1" i="1"/>
          </a:p>
        </p:txBody>
      </p:sp>
      <p:graphicFrame>
        <p:nvGraphicFramePr>
          <p:cNvPr id="55312" name="Object 16"/>
          <p:cNvGraphicFramePr>
            <a:graphicFrameLocks noChangeAspect="1"/>
          </p:cNvGraphicFramePr>
          <p:nvPr/>
        </p:nvGraphicFramePr>
        <p:xfrm>
          <a:off x="5724525" y="3933825"/>
          <a:ext cx="15779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6" name="Equation" r:id="rId17" imgW="736560" imgH="177480" progId="Equation.3">
                  <p:embed/>
                </p:oleObj>
              </mc:Choice>
              <mc:Fallback>
                <p:oleObj name="Equation" r:id="rId17" imgW="736560" imgH="1774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3933825"/>
                        <a:ext cx="15779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3" name="Object 17"/>
          <p:cNvGraphicFramePr>
            <a:graphicFrameLocks noChangeAspect="1"/>
          </p:cNvGraphicFramePr>
          <p:nvPr/>
        </p:nvGraphicFramePr>
        <p:xfrm>
          <a:off x="1979613" y="4581525"/>
          <a:ext cx="20415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7" name="Equation" r:id="rId19" imgW="952200" imgH="190440" progId="Equation.3">
                  <p:embed/>
                </p:oleObj>
              </mc:Choice>
              <mc:Fallback>
                <p:oleObj name="Equation" r:id="rId19" imgW="952200" imgH="1904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4581525"/>
                        <a:ext cx="204152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5141913" y="4276725"/>
          <a:ext cx="2776537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Equation" r:id="rId21" imgW="1295280" imgH="406080" progId="Equation.3">
                  <p:embed/>
                </p:oleObj>
              </mc:Choice>
              <mc:Fallback>
                <p:oleObj name="Equation" r:id="rId21" imgW="1295280" imgH="4060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913" y="4276725"/>
                        <a:ext cx="2776537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5" name="Object 19"/>
          <p:cNvGraphicFramePr>
            <a:graphicFrameLocks noChangeAspect="1"/>
          </p:cNvGraphicFramePr>
          <p:nvPr/>
        </p:nvGraphicFramePr>
        <p:xfrm>
          <a:off x="2051050" y="5084763"/>
          <a:ext cx="1958975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9" name="Equation" r:id="rId23" imgW="914400" imgH="406080" progId="Equation.3">
                  <p:embed/>
                </p:oleObj>
              </mc:Choice>
              <mc:Fallback>
                <p:oleObj name="Equation" r:id="rId23" imgW="914400" imgH="4060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084763"/>
                        <a:ext cx="1958975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5148263" y="5013325"/>
          <a:ext cx="2667000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25" imgW="1244520" imgH="406080" progId="Equation.3">
                  <p:embed/>
                </p:oleObj>
              </mc:Choice>
              <mc:Fallback>
                <p:oleObj name="Equation" r:id="rId25" imgW="1244520" imgH="4060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013325"/>
                        <a:ext cx="2667000" cy="873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323850" y="5300663"/>
            <a:ext cx="1511300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/>
              <a:t>Ответ:</a:t>
            </a:r>
            <a:endParaRPr lang="ru-RU" b="1" i="1"/>
          </a:p>
        </p:txBody>
      </p:sp>
      <p:sp>
        <p:nvSpPr>
          <p:cNvPr id="55318" name="Rectangle 2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936625"/>
          </a:xfrm>
        </p:spPr>
        <p:txBody>
          <a:bodyPr/>
          <a:lstStyle/>
          <a:p>
            <a:pPr algn="ctr"/>
            <a:r>
              <a:rPr lang="ru-RU" sz="2400"/>
              <a:t>Преобразование суммы тригонометрических функций в произведение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52" name="Rectangle 36"/>
          <p:cNvSpPr>
            <a:spLocks noChangeArrowheads="1"/>
          </p:cNvSpPr>
          <p:nvPr/>
        </p:nvSpPr>
        <p:spPr bwMode="auto">
          <a:xfrm>
            <a:off x="684213" y="4081463"/>
            <a:ext cx="8064500" cy="1150937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451" name="Rectangle 35"/>
          <p:cNvSpPr>
            <a:spLocks noChangeArrowheads="1"/>
          </p:cNvSpPr>
          <p:nvPr/>
        </p:nvSpPr>
        <p:spPr bwMode="auto">
          <a:xfrm>
            <a:off x="684213" y="2857500"/>
            <a:ext cx="8064500" cy="1150938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0448" name="Rectangle 32"/>
          <p:cNvSpPr>
            <a:spLocks noChangeArrowheads="1"/>
          </p:cNvSpPr>
          <p:nvPr/>
        </p:nvSpPr>
        <p:spPr bwMode="auto">
          <a:xfrm>
            <a:off x="684213" y="1633538"/>
            <a:ext cx="8064500" cy="1150937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438" name="Object 22"/>
          <p:cNvGraphicFramePr>
            <a:graphicFrameLocks noChangeAspect="1"/>
          </p:cNvGraphicFramePr>
          <p:nvPr/>
        </p:nvGraphicFramePr>
        <p:xfrm>
          <a:off x="3851275" y="1835150"/>
          <a:ext cx="4833938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8" name="Equation" r:id="rId3" imgW="1536480" imgH="215640" progId="Equation.3">
                  <p:embed/>
                </p:oleObj>
              </mc:Choice>
              <mc:Fallback>
                <p:oleObj name="Equation" r:id="rId3" imgW="1536480" imgH="21564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1835150"/>
                        <a:ext cx="4833938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39" name="Object 23"/>
          <p:cNvGraphicFramePr>
            <a:graphicFrameLocks noChangeAspect="1"/>
          </p:cNvGraphicFramePr>
          <p:nvPr/>
        </p:nvGraphicFramePr>
        <p:xfrm>
          <a:off x="3059113" y="1560513"/>
          <a:ext cx="877887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59" name="Equation" r:id="rId5" imgW="279360" imgH="406080" progId="Equation.3">
                  <p:embed/>
                </p:oleObj>
              </mc:Choice>
              <mc:Fallback>
                <p:oleObj name="Equation" r:id="rId5" imgW="279360" imgH="4060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560513"/>
                        <a:ext cx="877887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0" name="Object 24"/>
          <p:cNvGraphicFramePr>
            <a:graphicFrameLocks noChangeAspect="1"/>
          </p:cNvGraphicFramePr>
          <p:nvPr/>
        </p:nvGraphicFramePr>
        <p:xfrm>
          <a:off x="684213" y="1992313"/>
          <a:ext cx="23971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0" name="Equation" r:id="rId7" imgW="761760" imgH="164880" progId="Equation.3">
                  <p:embed/>
                </p:oleObj>
              </mc:Choice>
              <mc:Fallback>
                <p:oleObj name="Equation" r:id="rId7" imgW="761760" imgH="16488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992313"/>
                        <a:ext cx="2397125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1" name="Object 25"/>
          <p:cNvGraphicFramePr>
            <a:graphicFrameLocks noChangeAspect="1"/>
          </p:cNvGraphicFramePr>
          <p:nvPr/>
        </p:nvGraphicFramePr>
        <p:xfrm>
          <a:off x="3779838" y="3000375"/>
          <a:ext cx="4833937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1" name="Equation" r:id="rId9" imgW="1536480" imgH="215640" progId="Equation.3">
                  <p:embed/>
                </p:oleObj>
              </mc:Choice>
              <mc:Fallback>
                <p:oleObj name="Equation" r:id="rId9" imgW="1536480" imgH="2156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000375"/>
                        <a:ext cx="4833937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2" name="Object 26"/>
          <p:cNvGraphicFramePr>
            <a:graphicFrameLocks noChangeAspect="1"/>
          </p:cNvGraphicFramePr>
          <p:nvPr/>
        </p:nvGraphicFramePr>
        <p:xfrm>
          <a:off x="2987675" y="2725738"/>
          <a:ext cx="877888" cy="1277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2" name="Equation" r:id="rId11" imgW="279360" imgH="406080" progId="Equation.3">
                  <p:embed/>
                </p:oleObj>
              </mc:Choice>
              <mc:Fallback>
                <p:oleObj name="Equation" r:id="rId11" imgW="279360" imgH="4060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2725738"/>
                        <a:ext cx="877888" cy="1277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3" name="Object 27"/>
          <p:cNvGraphicFramePr>
            <a:graphicFrameLocks noChangeAspect="1"/>
          </p:cNvGraphicFramePr>
          <p:nvPr/>
        </p:nvGraphicFramePr>
        <p:xfrm>
          <a:off x="652463" y="3098800"/>
          <a:ext cx="2317750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3" name="Equation" r:id="rId12" imgW="736560" imgH="203040" progId="Equation.3">
                  <p:embed/>
                </p:oleObj>
              </mc:Choice>
              <mc:Fallback>
                <p:oleObj name="Equation" r:id="rId12" imgW="736560" imgH="2030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3098800"/>
                        <a:ext cx="2317750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4" name="Object 28"/>
          <p:cNvGraphicFramePr>
            <a:graphicFrameLocks noChangeAspect="1"/>
          </p:cNvGraphicFramePr>
          <p:nvPr/>
        </p:nvGraphicFramePr>
        <p:xfrm>
          <a:off x="3890963" y="4297363"/>
          <a:ext cx="4754562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4" name="Equation" r:id="rId14" imgW="1511280" imgH="215640" progId="Equation.3">
                  <p:embed/>
                </p:oleObj>
              </mc:Choice>
              <mc:Fallback>
                <p:oleObj name="Equation" r:id="rId14" imgW="1511280" imgH="21564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0963" y="4297363"/>
                        <a:ext cx="4754562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5" name="Object 29"/>
          <p:cNvGraphicFramePr>
            <a:graphicFrameLocks noChangeAspect="1"/>
          </p:cNvGraphicFramePr>
          <p:nvPr/>
        </p:nvGraphicFramePr>
        <p:xfrm>
          <a:off x="3059113" y="4022725"/>
          <a:ext cx="877887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5" name="Equation" r:id="rId16" imgW="279360" imgH="406080" progId="Equation.3">
                  <p:embed/>
                </p:oleObj>
              </mc:Choice>
              <mc:Fallback>
                <p:oleObj name="Equation" r:id="rId16" imgW="279360" imgH="4060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4022725"/>
                        <a:ext cx="877887" cy="1277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6" name="Object 30"/>
          <p:cNvGraphicFramePr>
            <a:graphicFrameLocks noChangeAspect="1"/>
          </p:cNvGraphicFramePr>
          <p:nvPr/>
        </p:nvGraphicFramePr>
        <p:xfrm>
          <a:off x="1779588" y="4486275"/>
          <a:ext cx="131921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6" name="Equation" r:id="rId17" imgW="419040" imgH="139680" progId="Equation.3">
                  <p:embed/>
                </p:oleObj>
              </mc:Choice>
              <mc:Fallback>
                <p:oleObj name="Equation" r:id="rId17" imgW="419040" imgH="1396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4486275"/>
                        <a:ext cx="131921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47" name="Object 31"/>
          <p:cNvGraphicFramePr>
            <a:graphicFrameLocks noChangeAspect="1"/>
          </p:cNvGraphicFramePr>
          <p:nvPr/>
        </p:nvGraphicFramePr>
        <p:xfrm>
          <a:off x="755650" y="4368800"/>
          <a:ext cx="11191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67" name="Equation" r:id="rId19" imgW="355320" imgH="177480" progId="Equation.3">
                  <p:embed/>
                </p:oleObj>
              </mc:Choice>
              <mc:Fallback>
                <p:oleObj name="Equation" r:id="rId19" imgW="355320" imgH="1774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368800"/>
                        <a:ext cx="1119188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3" name="Rectangle 37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963613"/>
          </a:xfrm>
        </p:spPr>
        <p:txBody>
          <a:bodyPr/>
          <a:lstStyle/>
          <a:p>
            <a:pPr algn="ctr"/>
            <a:r>
              <a:rPr lang="ru-RU" sz="2400"/>
              <a:t>Преобразование произведений тригонометрических функций в суммы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6333" name="Object 13"/>
          <p:cNvGraphicFramePr>
            <a:graphicFrameLocks noChangeAspect="1"/>
          </p:cNvGraphicFramePr>
          <p:nvPr/>
        </p:nvGraphicFramePr>
        <p:xfrm>
          <a:off x="827088" y="4938713"/>
          <a:ext cx="748982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1" name="Equation" r:id="rId3" imgW="2768400" imgH="444240" progId="Equation.3">
                  <p:embed/>
                </p:oleObj>
              </mc:Choice>
              <mc:Fallback>
                <p:oleObj name="Equation" r:id="rId3" imgW="2768400" imgH="4442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938713"/>
                        <a:ext cx="7489825" cy="120173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4" name="Object 14"/>
          <p:cNvGraphicFramePr>
            <a:graphicFrameLocks noChangeAspect="1"/>
          </p:cNvGraphicFramePr>
          <p:nvPr/>
        </p:nvGraphicFramePr>
        <p:xfrm>
          <a:off x="684213" y="1341438"/>
          <a:ext cx="8064500" cy="157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2" name="Equation" r:id="rId5" imgW="3962160" imgH="774360" progId="Equation.3">
                  <p:embed/>
                </p:oleObj>
              </mc:Choice>
              <mc:Fallback>
                <p:oleObj name="Equation" r:id="rId5" imgW="3962160" imgH="77436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341438"/>
                        <a:ext cx="8064500" cy="157956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5" name="Object 15"/>
          <p:cNvGraphicFramePr>
            <a:graphicFrameLocks noChangeAspect="1"/>
          </p:cNvGraphicFramePr>
          <p:nvPr/>
        </p:nvGraphicFramePr>
        <p:xfrm>
          <a:off x="711200" y="2881313"/>
          <a:ext cx="2162175" cy="174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3" name="Equation" r:id="rId7" imgW="1117440" imgH="901440" progId="Equation.3">
                  <p:embed/>
                </p:oleObj>
              </mc:Choice>
              <mc:Fallback>
                <p:oleObj name="Equation" r:id="rId7" imgW="1117440" imgH="9014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881313"/>
                        <a:ext cx="2162175" cy="17494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6" name="Object 16"/>
          <p:cNvGraphicFramePr>
            <a:graphicFrameLocks noChangeAspect="1"/>
          </p:cNvGraphicFramePr>
          <p:nvPr/>
        </p:nvGraphicFramePr>
        <p:xfrm>
          <a:off x="3276600" y="3284538"/>
          <a:ext cx="29527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4" name="Equation" r:id="rId9" imgW="1536480" imgH="406080" progId="Equation.3">
                  <p:embed/>
                </p:oleObj>
              </mc:Choice>
              <mc:Fallback>
                <p:oleObj name="Equation" r:id="rId9" imgW="1536480" imgH="40608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284538"/>
                        <a:ext cx="2952750" cy="7810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89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7" name="Line 17"/>
          <p:cNvSpPr>
            <a:spLocks noChangeShapeType="1"/>
          </p:cNvSpPr>
          <p:nvPr/>
        </p:nvSpPr>
        <p:spPr bwMode="auto">
          <a:xfrm>
            <a:off x="2987675" y="3097213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56338" name="Rectangle 18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3250"/>
          </a:xfrm>
        </p:spPr>
        <p:txBody>
          <a:bodyPr/>
          <a:lstStyle/>
          <a:p>
            <a:pPr algn="ctr"/>
            <a:r>
              <a:rPr lang="ru-RU" sz="2400"/>
              <a:t>Преобразование выражения </a:t>
            </a:r>
            <a:r>
              <a:rPr lang="en-US" sz="2400"/>
              <a:t>Asinx+Bcosx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3" name="Object 3"/>
          <p:cNvGraphicFramePr>
            <a:graphicFrameLocks noChangeAspect="1"/>
          </p:cNvGraphicFramePr>
          <p:nvPr/>
        </p:nvGraphicFramePr>
        <p:xfrm>
          <a:off x="2555875" y="1125538"/>
          <a:ext cx="583247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1" name="Equation" r:id="rId3" imgW="2768400" imgH="444240" progId="Equation.3">
                  <p:embed/>
                </p:oleObj>
              </mc:Choice>
              <mc:Fallback>
                <p:oleObj name="Equation" r:id="rId3" imgW="2768400" imgH="4442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125538"/>
                        <a:ext cx="5832475" cy="93503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effectLst>
                        <a:outerShdw dist="107763" dir="189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684213" y="2276475"/>
            <a:ext cx="7991475" cy="396875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/>
              <a:t>Найдите наибольшее и наименьшее значение функции </a:t>
            </a:r>
            <a:endParaRPr lang="en-US" sz="2000" i="1"/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684213" y="3357563"/>
            <a:ext cx="2735262" cy="396875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/>
              <a:t>Применим формулу:</a:t>
            </a:r>
            <a:endParaRPr lang="ru-RU" b="1" i="1"/>
          </a:p>
        </p:txBody>
      </p:sp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3635375" y="3068638"/>
          <a:ext cx="3621088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5" imgW="1688760" imgH="444240" progId="Equation.3">
                  <p:embed/>
                </p:oleObj>
              </mc:Choice>
              <mc:Fallback>
                <p:oleObj name="Equation" r:id="rId5" imgW="1688760" imgH="4442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068638"/>
                        <a:ext cx="3621088" cy="955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3276600" y="2708275"/>
          <a:ext cx="2859088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3" name="Equation" r:id="rId7" imgW="1333440" imgH="203040" progId="Equation.3">
                  <p:embed/>
                </p:oleObj>
              </mc:Choice>
              <mc:Fallback>
                <p:oleObj name="Equation" r:id="rId7" imgW="1333440" imgH="20304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708275"/>
                        <a:ext cx="2859088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2" name="Object 12"/>
          <p:cNvGraphicFramePr>
            <a:graphicFrameLocks noChangeAspect="1"/>
          </p:cNvGraphicFramePr>
          <p:nvPr/>
        </p:nvGraphicFramePr>
        <p:xfrm>
          <a:off x="3708400" y="4221163"/>
          <a:ext cx="326707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9" imgW="1523880" imgH="215640" progId="Equation.3">
                  <p:embed/>
                </p:oleObj>
              </mc:Choice>
              <mc:Fallback>
                <p:oleObj name="Equation" r:id="rId9" imgW="1523880" imgH="215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4221163"/>
                        <a:ext cx="3267075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3" name="Object 13"/>
          <p:cNvGraphicFramePr>
            <a:graphicFrameLocks noChangeAspect="1"/>
          </p:cNvGraphicFramePr>
          <p:nvPr/>
        </p:nvGraphicFramePr>
        <p:xfrm>
          <a:off x="1835150" y="5013325"/>
          <a:ext cx="63150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11" imgW="2946240" imgH="228600" progId="Equation.3">
                  <p:embed/>
                </p:oleObj>
              </mc:Choice>
              <mc:Fallback>
                <p:oleObj name="Equation" r:id="rId11" imgW="2946240" imgH="22860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013325"/>
                        <a:ext cx="6315075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4" name="Object 14"/>
          <p:cNvGraphicFramePr>
            <a:graphicFrameLocks noChangeAspect="1"/>
          </p:cNvGraphicFramePr>
          <p:nvPr/>
        </p:nvGraphicFramePr>
        <p:xfrm>
          <a:off x="1763713" y="5734050"/>
          <a:ext cx="46545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13" imgW="2171520" imgH="228600" progId="Equation.3">
                  <p:embed/>
                </p:oleObj>
              </mc:Choice>
              <mc:Fallback>
                <p:oleObj name="Equation" r:id="rId13" imgW="2171520" imgH="22860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5734050"/>
                        <a:ext cx="4654550" cy="492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6" name="Rectangle 16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03250"/>
          </a:xfrm>
        </p:spPr>
        <p:txBody>
          <a:bodyPr/>
          <a:lstStyle/>
          <a:p>
            <a:pPr algn="ctr"/>
            <a:r>
              <a:rPr lang="ru-RU" sz="2400"/>
              <a:t>Преобразование выражения </a:t>
            </a:r>
            <a:r>
              <a:rPr lang="en-US" sz="2400"/>
              <a:t>Asinx+Bcosx</a:t>
            </a: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7842250" cy="892175"/>
          </a:xfrm>
        </p:spPr>
        <p:txBody>
          <a:bodyPr/>
          <a:lstStyle/>
          <a:p>
            <a:r>
              <a:rPr lang="ru-RU"/>
              <a:t>Содержание</a:t>
            </a:r>
            <a:endParaRPr lang="en-US"/>
          </a:p>
        </p:txBody>
      </p:sp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114800"/>
          </a:xfrm>
          <a:solidFill>
            <a:srgbClr val="E8EEFE"/>
          </a:solidFill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>
                <a:hlinkClick r:id="" action="ppaction://noaction"/>
              </a:rPr>
              <a:t>Зависимость между синусом, косинусом, тангенсом и котангенсом одного и того же угла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2" action="ppaction://hlinksldjump"/>
              </a:rPr>
              <a:t>Синус и косинус суммы и разности 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3" action="ppaction://hlinksldjump"/>
              </a:rPr>
              <a:t>Тангенс суммы и разности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4" action="ppaction://hlinksldjump"/>
              </a:rPr>
              <a:t>Формулы приведения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5" action="ppaction://hlinksldjump"/>
              </a:rPr>
              <a:t>Формулы двойного угла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6" action="ppaction://hlinksldjump"/>
              </a:rPr>
              <a:t>Формулы понижения степени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7" action="ppaction://hlinksldjump"/>
              </a:rPr>
              <a:t>Преобразование сумм тригонометрических функций в произведение</a:t>
            </a:r>
            <a:r>
              <a:rPr lang="en-US" sz="2000">
                <a:hlinkClick r:id="rId7" action="ppaction://hlinksldjump"/>
              </a:rPr>
              <a:t> </a:t>
            </a:r>
            <a:endParaRPr lang="ru-RU" sz="2000"/>
          </a:p>
          <a:p>
            <a:pPr>
              <a:lnSpc>
                <a:spcPct val="80000"/>
              </a:lnSpc>
            </a:pPr>
            <a:r>
              <a:rPr lang="ru-RU" sz="2000">
                <a:hlinkClick r:id="rId8" action="ppaction://hlinksldjump"/>
              </a:rPr>
              <a:t>Преобразование произведений тригонометрических функций в суммы</a:t>
            </a:r>
            <a:endParaRPr lang="en-US" sz="2000"/>
          </a:p>
          <a:p>
            <a:pPr>
              <a:lnSpc>
                <a:spcPct val="80000"/>
              </a:lnSpc>
            </a:pPr>
            <a:r>
              <a:rPr lang="ru-RU" sz="2000">
                <a:hlinkClick r:id="rId9" action="ppaction://hlinksldjump"/>
              </a:rPr>
              <a:t>Преобразование выражения </a:t>
            </a:r>
            <a:r>
              <a:rPr lang="en-US" sz="2000">
                <a:hlinkClick r:id="rId9" action="ppaction://hlinksldjump"/>
              </a:rPr>
              <a:t>Asinx+Bcosx</a:t>
            </a:r>
            <a:endParaRPr lang="en-US" sz="2000"/>
          </a:p>
        </p:txBody>
      </p:sp>
      <p:sp>
        <p:nvSpPr>
          <p:cNvPr id="9220" name="AutoShape 4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83388" y="6369050"/>
            <a:ext cx="2133600" cy="330200"/>
          </a:xfrm>
          <a:prstGeom prst="actionButtonBlank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r>
              <a:rPr lang="ru-RU" b="1" i="1">
                <a:latin typeface="Times New Roman" pitchFamily="18" charset="0"/>
              </a:rPr>
              <a:t>ВЫХОД</a:t>
            </a:r>
            <a:endParaRPr lang="en-US" b="1" i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4462463" y="2014538"/>
            <a:ext cx="3527425" cy="720725"/>
          </a:xfrm>
          <a:prstGeom prst="rect">
            <a:avLst/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01638" y="44450"/>
            <a:ext cx="7986712" cy="981075"/>
          </a:xfrm>
        </p:spPr>
        <p:txBody>
          <a:bodyPr/>
          <a:lstStyle/>
          <a:p>
            <a:pPr algn="ctr"/>
            <a:r>
              <a:rPr lang="ru-RU" sz="2400"/>
              <a:t>Зависимость между синусом, косинусом, тангенсом и котангенсом одного и того же угла</a:t>
            </a:r>
            <a:endParaRPr lang="en-US" sz="2400"/>
          </a:p>
        </p:txBody>
      </p:sp>
      <p:sp>
        <p:nvSpPr>
          <p:cNvPr id="10245" name="Oval 5"/>
          <p:cNvSpPr>
            <a:spLocks noChangeAspect="1" noChangeArrowheads="1"/>
          </p:cNvSpPr>
          <p:nvPr/>
        </p:nvSpPr>
        <p:spPr bwMode="auto">
          <a:xfrm>
            <a:off x="1239838" y="2484438"/>
            <a:ext cx="2803525" cy="278288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963613" y="3873500"/>
            <a:ext cx="3448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 flipV="1">
            <a:off x="2646363" y="2032000"/>
            <a:ext cx="0" cy="35226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268538" y="1916113"/>
            <a:ext cx="274637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latin typeface="Times New Roman" pitchFamily="18" charset="0"/>
              </a:rPr>
              <a:t>у</a:t>
            </a:r>
            <a:endParaRPr lang="en-US" sz="2800" b="1" i="1">
              <a:latin typeface="Times New Roman" pitchFamily="18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4140200" y="3357563"/>
            <a:ext cx="228600" cy="519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>
                <a:latin typeface="Times New Roman" pitchFamily="18" charset="0"/>
              </a:rPr>
              <a:t>х</a:t>
            </a:r>
            <a:endParaRPr lang="en-US" sz="2800" b="1" i="1">
              <a:latin typeface="Times New Roman" pitchFamily="18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 flipV="1">
            <a:off x="2644775" y="2687638"/>
            <a:ext cx="755650" cy="1189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0251" name="Arc 11"/>
          <p:cNvSpPr>
            <a:spLocks/>
          </p:cNvSpPr>
          <p:nvPr/>
        </p:nvSpPr>
        <p:spPr bwMode="auto">
          <a:xfrm rot="6918360" flipH="1">
            <a:off x="2904331" y="3437732"/>
            <a:ext cx="301625" cy="414338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1112C"/>
            </a:solidFill>
            <a:round/>
            <a:headEnd/>
            <a:tailEnd type="triangle" w="med" len="med"/>
          </a:ln>
          <a:effectLst/>
        </p:spPr>
        <p:txBody>
          <a:bodyPr rot="10800000" vert="eaVert" wrap="none" anchor="ctr"/>
          <a:lstStyle/>
          <a:p>
            <a:pPr algn="ctr"/>
            <a:endParaRPr lang="ru-RU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700338" y="34290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latin typeface="Times New Roman" pitchFamily="18" charset="0"/>
                <a:sym typeface="Symbol" pitchFamily="18" charset="2"/>
              </a:rPr>
              <a:t></a:t>
            </a:r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3390900" y="2708275"/>
            <a:ext cx="0" cy="1152525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 flipH="1">
            <a:off x="2627313" y="2722563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427538" y="1484313"/>
            <a:ext cx="3744912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/>
              <a:t>По теореме Пифагора:</a:t>
            </a:r>
            <a:endParaRPr lang="en-US" sz="2000" b="1" i="1">
              <a:sym typeface="Symbol" pitchFamily="18" charset="2"/>
            </a:endParaRPr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3386138" y="2717800"/>
            <a:ext cx="0" cy="1152525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>
            <a:off x="2627313" y="3860800"/>
            <a:ext cx="773112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none" w="sm" len="sm"/>
            <a:tailEnd type="none" w="sm" len="sm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317875" y="3221038"/>
            <a:ext cx="749300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/>
              <a:t>sin</a:t>
            </a:r>
            <a:r>
              <a:rPr lang="en-US" sz="1600" b="1" i="1">
                <a:sym typeface="Symbol" pitchFamily="18" charset="2"/>
              </a:rPr>
              <a:t>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700338" y="3933825"/>
            <a:ext cx="72072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i="1"/>
              <a:t>cos</a:t>
            </a:r>
            <a:r>
              <a:rPr lang="en-US" sz="1600" b="1" i="1">
                <a:sym typeface="Symbol" pitchFamily="18" charset="2"/>
              </a:rPr>
              <a:t></a:t>
            </a:r>
          </a:p>
        </p:txBody>
      </p:sp>
      <p:graphicFrame>
        <p:nvGraphicFramePr>
          <p:cNvPr id="10267" name="Object 27"/>
          <p:cNvGraphicFramePr>
            <a:graphicFrameLocks noGrp="1" noChangeAspect="1"/>
          </p:cNvGraphicFramePr>
          <p:nvPr>
            <p:ph idx="1"/>
          </p:nvPr>
        </p:nvGraphicFramePr>
        <p:xfrm>
          <a:off x="4572000" y="2060575"/>
          <a:ext cx="11525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3" imgW="431640" imgH="203040" progId="Equation.3">
                  <p:embed/>
                </p:oleObj>
              </mc:Choice>
              <mc:Fallback>
                <p:oleObj name="Equation" r:id="rId3" imgW="431640" imgH="2030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060575"/>
                        <a:ext cx="115252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9" name="Object 29"/>
          <p:cNvGraphicFramePr>
            <a:graphicFrameLocks noChangeAspect="1"/>
          </p:cNvGraphicFramePr>
          <p:nvPr/>
        </p:nvGraphicFramePr>
        <p:xfrm>
          <a:off x="7235825" y="2133600"/>
          <a:ext cx="642938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5" imgW="241200" imgH="164880" progId="Equation.3">
                  <p:embed/>
                </p:oleObj>
              </mc:Choice>
              <mc:Fallback>
                <p:oleObj name="Equation" r:id="rId5" imgW="241200" imgH="16488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133600"/>
                        <a:ext cx="642938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0" name="Object 30"/>
          <p:cNvGraphicFramePr>
            <a:graphicFrameLocks noChangeAspect="1"/>
          </p:cNvGraphicFramePr>
          <p:nvPr/>
        </p:nvGraphicFramePr>
        <p:xfrm>
          <a:off x="5651500" y="2060575"/>
          <a:ext cx="149066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7" imgW="558720" imgH="203040" progId="Equation.3">
                  <p:embed/>
                </p:oleObj>
              </mc:Choice>
              <mc:Fallback>
                <p:oleObj name="Equation" r:id="rId7" imgW="558720" imgH="20304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2060575"/>
                        <a:ext cx="149066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1" name="Object 31"/>
          <p:cNvGraphicFramePr>
            <a:graphicFrameLocks noChangeAspect="1"/>
          </p:cNvGraphicFramePr>
          <p:nvPr/>
        </p:nvGraphicFramePr>
        <p:xfrm>
          <a:off x="2843213" y="2997200"/>
          <a:ext cx="204787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9" imgW="114120" imgH="164880" progId="Equation.3">
                  <p:embed/>
                </p:oleObj>
              </mc:Choice>
              <mc:Fallback>
                <p:oleObj name="Equation" r:id="rId9" imgW="114120" imgH="16488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2997200"/>
                        <a:ext cx="204787" cy="296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4427538" y="2800350"/>
            <a:ext cx="3744912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/>
              <a:t>Разделим обе части равенства на </a:t>
            </a:r>
            <a:endParaRPr lang="en-US" sz="2000" b="1" i="1">
              <a:sym typeface="Symbol" pitchFamily="18" charset="2"/>
            </a:endParaRPr>
          </a:p>
        </p:txBody>
      </p:sp>
      <p:graphicFrame>
        <p:nvGraphicFramePr>
          <p:cNvPr id="10274" name="Object 34"/>
          <p:cNvGraphicFramePr>
            <a:graphicFrameLocks noChangeAspect="1"/>
          </p:cNvGraphicFramePr>
          <p:nvPr/>
        </p:nvGraphicFramePr>
        <p:xfrm>
          <a:off x="6410325" y="3049588"/>
          <a:ext cx="14747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11" imgW="672840" imgH="203040" progId="Equation.3">
                  <p:embed/>
                </p:oleObj>
              </mc:Choice>
              <mc:Fallback>
                <p:oleObj name="Equation" r:id="rId11" imgW="672840" imgH="20304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0325" y="3049588"/>
                        <a:ext cx="1474788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5" name="Text Box 35"/>
          <p:cNvSpPr txBox="1">
            <a:spLocks noChangeArrowheads="1"/>
          </p:cNvSpPr>
          <p:nvPr/>
        </p:nvSpPr>
        <p:spPr bwMode="auto">
          <a:xfrm>
            <a:off x="4427538" y="4456113"/>
            <a:ext cx="3744912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/>
              <a:t>Разделим обе части равенства на </a:t>
            </a:r>
            <a:endParaRPr lang="en-US" sz="2000" b="1" i="1">
              <a:sym typeface="Symbol" pitchFamily="18" charset="2"/>
            </a:endParaRPr>
          </a:p>
        </p:txBody>
      </p:sp>
      <p:graphicFrame>
        <p:nvGraphicFramePr>
          <p:cNvPr id="10276" name="Object 36"/>
          <p:cNvGraphicFramePr>
            <a:graphicFrameLocks noChangeAspect="1"/>
          </p:cNvGraphicFramePr>
          <p:nvPr/>
        </p:nvGraphicFramePr>
        <p:xfrm>
          <a:off x="6396038" y="4705350"/>
          <a:ext cx="150336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13" imgW="685800" imgH="203040" progId="Equation.3">
                  <p:embed/>
                </p:oleObj>
              </mc:Choice>
              <mc:Fallback>
                <p:oleObj name="Equation" r:id="rId13" imgW="685800" imgH="20304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6038" y="4705350"/>
                        <a:ext cx="150336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9" name="Object 39"/>
          <p:cNvGraphicFramePr>
            <a:graphicFrameLocks noChangeAspect="1"/>
          </p:cNvGraphicFramePr>
          <p:nvPr/>
        </p:nvGraphicFramePr>
        <p:xfrm>
          <a:off x="4859338" y="3519488"/>
          <a:ext cx="277177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15" imgW="1180800" imgH="406080" progId="Equation.3">
                  <p:embed/>
                </p:oleObj>
              </mc:Choice>
              <mc:Fallback>
                <p:oleObj name="Equation" r:id="rId15" imgW="1180800" imgH="40608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9338" y="3519488"/>
                        <a:ext cx="2771775" cy="8699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0" name="Object 40"/>
          <p:cNvGraphicFramePr>
            <a:graphicFrameLocks noChangeAspect="1"/>
          </p:cNvGraphicFramePr>
          <p:nvPr/>
        </p:nvGraphicFramePr>
        <p:xfrm>
          <a:off x="4906963" y="5248275"/>
          <a:ext cx="2760662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7" imgW="1130040" imgH="406080" progId="Equation.3">
                  <p:embed/>
                </p:oleObj>
              </mc:Choice>
              <mc:Fallback>
                <p:oleObj name="Equation" r:id="rId17" imgW="1130040" imgH="40608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6963" y="5248275"/>
                        <a:ext cx="2760662" cy="8699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2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500"/>
                            </p:stCondLst>
                            <p:childTnLst>
                              <p:par>
                                <p:cTn id="33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2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500"/>
                            </p:stCondLst>
                            <p:childTnLst>
                              <p:par>
                                <p:cTn id="43" presetID="7" presetClass="emph" presetSubtype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indefinite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6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indefinite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3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2" grpId="0" animBg="1"/>
      <p:bldP spid="10260" grpId="0"/>
      <p:bldP spid="10263" grpId="0" animBg="1"/>
      <p:bldP spid="10263" grpId="1" animBg="1"/>
      <p:bldP spid="10264" grpId="0" animBg="1"/>
      <p:bldP spid="10264" grpId="1" animBg="1"/>
      <p:bldP spid="10273" grpId="0"/>
      <p:bldP spid="102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/>
              <a:t>Зависимость между синусом, косинусом, тангенсом и котангенсом одного и того же угла</a:t>
            </a:r>
            <a:endParaRPr lang="en-US" sz="2400"/>
          </a:p>
        </p:txBody>
      </p:sp>
      <p:graphicFrame>
        <p:nvGraphicFramePr>
          <p:cNvPr id="34846" name="Object 30"/>
          <p:cNvGraphicFramePr>
            <a:graphicFrameLocks noGrp="1" noChangeAspect="1"/>
          </p:cNvGraphicFramePr>
          <p:nvPr>
            <p:ph sz="half" idx="1"/>
          </p:nvPr>
        </p:nvGraphicFramePr>
        <p:xfrm>
          <a:off x="684213" y="1628775"/>
          <a:ext cx="3959225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8" name="Equation" r:id="rId3" imgW="787320" imgH="406080" progId="Equation.3">
                  <p:embed/>
                </p:oleObj>
              </mc:Choice>
              <mc:Fallback>
                <p:oleObj name="Equation" r:id="rId3" imgW="787320" imgH="406080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628775"/>
                        <a:ext cx="3959225" cy="204470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folHlink"/>
                          </a:gs>
                          <a:gs pos="50000">
                            <a:schemeClr val="bg1"/>
                          </a:gs>
                          <a:gs pos="100000">
                            <a:schemeClr val="folHlink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0" name="Object 34"/>
          <p:cNvGraphicFramePr>
            <a:graphicFrameLocks noChangeAspect="1"/>
          </p:cNvGraphicFramePr>
          <p:nvPr/>
        </p:nvGraphicFramePr>
        <p:xfrm>
          <a:off x="684213" y="3884613"/>
          <a:ext cx="3959225" cy="188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9" name="Equation" r:id="rId5" imgW="850680" imgH="406080" progId="Equation.3">
                  <p:embed/>
                </p:oleObj>
              </mc:Choice>
              <mc:Fallback>
                <p:oleObj name="Equation" r:id="rId5" imgW="850680" imgH="406080" progId="Equation.3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3884613"/>
                        <a:ext cx="3959225" cy="18891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folHlink"/>
                          </a:gs>
                          <a:gs pos="50000">
                            <a:schemeClr val="bg1"/>
                          </a:gs>
                          <a:gs pos="100000">
                            <a:schemeClr val="folHlink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6" name="Object 40"/>
          <p:cNvGraphicFramePr>
            <a:graphicFrameLocks noGrp="1" noChangeAspect="1"/>
          </p:cNvGraphicFramePr>
          <p:nvPr>
            <p:ph sz="half" idx="2"/>
          </p:nvPr>
        </p:nvGraphicFramePr>
        <p:xfrm>
          <a:off x="4284663" y="1844675"/>
          <a:ext cx="1081087" cy="410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0" name="Equation" r:id="rId7" imgW="164880" imgH="215640" progId="Equation.3">
                  <p:embed/>
                </p:oleObj>
              </mc:Choice>
              <mc:Fallback>
                <p:oleObj name="Equation" r:id="rId7" imgW="164880" imgH="21564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844675"/>
                        <a:ext cx="1081087" cy="410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8" name="Object 42"/>
          <p:cNvGraphicFramePr>
            <a:graphicFrameLocks noChangeAspect="1"/>
          </p:cNvGraphicFramePr>
          <p:nvPr/>
        </p:nvGraphicFramePr>
        <p:xfrm>
          <a:off x="5435600" y="3284538"/>
          <a:ext cx="2903538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1" name="Equation" r:id="rId9" imgW="774360" imgH="190440" progId="Equation.3">
                  <p:embed/>
                </p:oleObj>
              </mc:Choice>
              <mc:Fallback>
                <p:oleObj name="Equation" r:id="rId9" imgW="774360" imgH="19044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284538"/>
                        <a:ext cx="2903538" cy="71437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folHlink"/>
                          </a:gs>
                          <a:gs pos="50000">
                            <a:schemeClr val="bg1"/>
                          </a:gs>
                          <a:gs pos="100000">
                            <a:schemeClr val="folHlink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59" name="Object 43"/>
          <p:cNvGraphicFramePr>
            <a:graphicFrameLocks noChangeAspect="1"/>
          </p:cNvGraphicFramePr>
          <p:nvPr/>
        </p:nvGraphicFramePr>
        <p:xfrm>
          <a:off x="8243888" y="2924175"/>
          <a:ext cx="646112" cy="1366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2" name="Equation" r:id="rId11" imgW="114120" imgH="177480" progId="Equation.3">
                  <p:embed/>
                </p:oleObj>
              </mc:Choice>
              <mc:Fallback>
                <p:oleObj name="Equation" r:id="rId11" imgW="114120" imgH="1774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3888" y="2924175"/>
                        <a:ext cx="646112" cy="1366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61" name="Object 45"/>
          <p:cNvGraphicFramePr>
            <a:graphicFrameLocks noChangeAspect="1"/>
          </p:cNvGraphicFramePr>
          <p:nvPr/>
        </p:nvGraphicFramePr>
        <p:xfrm>
          <a:off x="8316913" y="3287713"/>
          <a:ext cx="4968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3" name="Equation" r:id="rId13" imgW="114120" imgH="164880" progId="Equation.3">
                  <p:embed/>
                </p:oleObj>
              </mc:Choice>
              <mc:Fallback>
                <p:oleObj name="Equation" r:id="rId13" imgW="114120" imgH="16488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6913" y="3287713"/>
                        <a:ext cx="496887" cy="7175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chemeClr val="folHlink"/>
                          </a:gs>
                          <a:gs pos="50000">
                            <a:schemeClr val="bg1"/>
                          </a:gs>
                          <a:gs pos="100000">
                            <a:schemeClr val="folHlink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4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310" name="Object 46"/>
          <p:cNvGraphicFramePr>
            <a:graphicFrameLocks noChangeAspect="1"/>
          </p:cNvGraphicFramePr>
          <p:nvPr/>
        </p:nvGraphicFramePr>
        <p:xfrm>
          <a:off x="3203575" y="260350"/>
          <a:ext cx="5495925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0" name="Equation" r:id="rId3" imgW="3009600" imgH="406080" progId="Equation.3">
                  <p:embed/>
                </p:oleObj>
              </mc:Choice>
              <mc:Fallback>
                <p:oleObj name="Equation" r:id="rId3" imgW="3009600" imgH="40608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60350"/>
                        <a:ext cx="5495925" cy="79216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41" name="Rectangle 77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2447925" cy="603250"/>
          </a:xfrm>
        </p:spPr>
        <p:txBody>
          <a:bodyPr/>
          <a:lstStyle/>
          <a:p>
            <a:r>
              <a:rPr lang="ru-RU" sz="2400"/>
              <a:t>Пример 1</a:t>
            </a:r>
          </a:p>
        </p:txBody>
      </p:sp>
      <p:graphicFrame>
        <p:nvGraphicFramePr>
          <p:cNvPr id="11324" name="Object 60"/>
          <p:cNvGraphicFramePr>
            <a:graphicFrameLocks noGrp="1" noChangeAspect="1"/>
          </p:cNvGraphicFramePr>
          <p:nvPr>
            <p:ph idx="4294967295"/>
          </p:nvPr>
        </p:nvGraphicFramePr>
        <p:xfrm>
          <a:off x="7704138" y="4221163"/>
          <a:ext cx="1439862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1" name="Equation" r:id="rId5" imgW="647640" imgH="431640" progId="Equation.3">
                  <p:embed/>
                </p:oleObj>
              </mc:Choice>
              <mc:Fallback>
                <p:oleObj name="Equation" r:id="rId5" imgW="647640" imgH="431640" progId="Equation.3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4221163"/>
                        <a:ext cx="1439862" cy="85248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6" name="Object 62"/>
          <p:cNvGraphicFramePr>
            <a:graphicFrameLocks noChangeAspect="1"/>
          </p:cNvGraphicFramePr>
          <p:nvPr/>
        </p:nvGraphicFramePr>
        <p:xfrm>
          <a:off x="669925" y="1514475"/>
          <a:ext cx="5316538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2" name="Equation" r:id="rId7" imgW="2145960" imgH="469800" progId="Equation.3">
                  <p:embed/>
                </p:oleObj>
              </mc:Choice>
              <mc:Fallback>
                <p:oleObj name="Equation" r:id="rId7" imgW="2145960" imgH="469800" progId="Equation.3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1514475"/>
                        <a:ext cx="5316538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9" name="Object 65"/>
          <p:cNvGraphicFramePr>
            <a:graphicFrameLocks noChangeAspect="1"/>
          </p:cNvGraphicFramePr>
          <p:nvPr/>
        </p:nvGraphicFramePr>
        <p:xfrm>
          <a:off x="627063" y="2565400"/>
          <a:ext cx="431165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3" name="Equation" r:id="rId9" imgW="1739880" imgH="406080" progId="Equation.3">
                  <p:embed/>
                </p:oleObj>
              </mc:Choice>
              <mc:Fallback>
                <p:oleObj name="Equation" r:id="rId9" imgW="1739880" imgH="406080" progId="Equation.3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063" y="2565400"/>
                        <a:ext cx="431165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0" name="Object 66"/>
          <p:cNvGraphicFramePr>
            <a:graphicFrameLocks noChangeAspect="1"/>
          </p:cNvGraphicFramePr>
          <p:nvPr/>
        </p:nvGraphicFramePr>
        <p:xfrm>
          <a:off x="611188" y="3284538"/>
          <a:ext cx="8324850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4" name="Equation" r:id="rId11" imgW="3225600" imgH="406080" progId="Equation.3">
                  <p:embed/>
                </p:oleObj>
              </mc:Choice>
              <mc:Fallback>
                <p:oleObj name="Equation" r:id="rId11" imgW="3225600" imgH="406080" progId="Equation.3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284538"/>
                        <a:ext cx="8324850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4" name="Object 70"/>
          <p:cNvGraphicFramePr>
            <a:graphicFrameLocks noChangeAspect="1"/>
          </p:cNvGraphicFramePr>
          <p:nvPr/>
        </p:nvGraphicFramePr>
        <p:xfrm>
          <a:off x="684213" y="1268413"/>
          <a:ext cx="27368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5" name="Equation" r:id="rId13" imgW="1104840" imgH="203040" progId="Equation.3">
                  <p:embed/>
                </p:oleObj>
              </mc:Choice>
              <mc:Fallback>
                <p:oleObj name="Equation" r:id="rId13" imgW="1104840" imgH="203040" progId="Equation.3">
                  <p:embed/>
                  <p:pic>
                    <p:nvPicPr>
                      <p:cNvPr id="0" name="Picture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268413"/>
                        <a:ext cx="2736850" cy="504825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5" name="Object 71"/>
          <p:cNvGraphicFramePr>
            <a:graphicFrameLocks noChangeAspect="1"/>
          </p:cNvGraphicFramePr>
          <p:nvPr/>
        </p:nvGraphicFramePr>
        <p:xfrm>
          <a:off x="755650" y="4221163"/>
          <a:ext cx="1439863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6" name="Equation" r:id="rId15" imgW="685800" imgH="406080" progId="Equation.3">
                  <p:embed/>
                </p:oleObj>
              </mc:Choice>
              <mc:Fallback>
                <p:oleObj name="Equation" r:id="rId15" imgW="685800" imgH="406080" progId="Equation.3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221163"/>
                        <a:ext cx="1439863" cy="85248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9" name="Object 75"/>
          <p:cNvGraphicFramePr>
            <a:graphicFrameLocks noChangeAspect="1"/>
          </p:cNvGraphicFramePr>
          <p:nvPr/>
        </p:nvGraphicFramePr>
        <p:xfrm>
          <a:off x="4643438" y="5229225"/>
          <a:ext cx="135255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7" name="Equation" r:id="rId17" imgW="545760" imgH="406080" progId="Equation.3">
                  <p:embed/>
                </p:oleObj>
              </mc:Choice>
              <mc:Fallback>
                <p:oleObj name="Equation" r:id="rId17" imgW="545760" imgH="406080" progId="Equation.3">
                  <p:embed/>
                  <p:pic>
                    <p:nvPicPr>
                      <p:cNvPr id="0" name="Picture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229225"/>
                        <a:ext cx="1352550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40" name="Object 76"/>
          <p:cNvGraphicFramePr>
            <a:graphicFrameLocks noChangeAspect="1"/>
          </p:cNvGraphicFramePr>
          <p:nvPr/>
        </p:nvGraphicFramePr>
        <p:xfrm>
          <a:off x="755650" y="5157788"/>
          <a:ext cx="239077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8" name="Equation" r:id="rId19" imgW="965160" imgH="406080" progId="Equation.3">
                  <p:embed/>
                </p:oleObj>
              </mc:Choice>
              <mc:Fallback>
                <p:oleObj name="Equation" r:id="rId19" imgW="965160" imgH="406080" progId="Equation.3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157788"/>
                        <a:ext cx="2390775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411413" y="222250"/>
          <a:ext cx="6384925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3" name="Equation" r:id="rId3" imgW="3149280" imgH="406080" progId="Equation.3">
                  <p:embed/>
                </p:oleObj>
              </mc:Choice>
              <mc:Fallback>
                <p:oleObj name="Equation" r:id="rId3" imgW="3149280" imgH="4060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22250"/>
                        <a:ext cx="6384925" cy="75723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E8EEFE"/>
                          </a:gs>
                          <a:gs pos="50000">
                            <a:schemeClr val="bg1"/>
                          </a:gs>
                          <a:gs pos="100000">
                            <a:srgbClr val="E8EEFE"/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Grp="1" noChangeAspect="1"/>
          </p:cNvGraphicFramePr>
          <p:nvPr>
            <p:ph sz="half" idx="1"/>
          </p:nvPr>
        </p:nvGraphicFramePr>
        <p:xfrm>
          <a:off x="755650" y="5300663"/>
          <a:ext cx="1439863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4" name="Equation" r:id="rId5" imgW="647640" imgH="431640" progId="Equation.3">
                  <p:embed/>
                </p:oleObj>
              </mc:Choice>
              <mc:Fallback>
                <p:oleObj name="Equation" r:id="rId5" imgW="647640" imgH="431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5300663"/>
                        <a:ext cx="1439863" cy="96043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3938588" y="1125538"/>
          <a:ext cx="4278312" cy="1166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5" name="Equation" r:id="rId7" imgW="1726920" imgH="469800" progId="Equation.3">
                  <p:embed/>
                </p:oleObj>
              </mc:Choice>
              <mc:Fallback>
                <p:oleObj name="Equation" r:id="rId7" imgW="172692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8588" y="1125538"/>
                        <a:ext cx="4278312" cy="1166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27088" y="2420938"/>
          <a:ext cx="4687887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6" name="Equation" r:id="rId9" imgW="1892160" imgH="406080" progId="Equation.3">
                  <p:embed/>
                </p:oleObj>
              </mc:Choice>
              <mc:Fallback>
                <p:oleObj name="Equation" r:id="rId9" imgW="1892160" imgH="4060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2420938"/>
                        <a:ext cx="4687887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793750" y="3270250"/>
          <a:ext cx="823595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7" name="Equation" r:id="rId11" imgW="3492360" imgH="406080" progId="Equation.3">
                  <p:embed/>
                </p:oleObj>
              </mc:Choice>
              <mc:Fallback>
                <p:oleObj name="Equation" r:id="rId11" imgW="3492360" imgH="406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3270250"/>
                        <a:ext cx="823595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755650" y="4292600"/>
          <a:ext cx="1439863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8" name="Equation" r:id="rId13" imgW="685800" imgH="406080" progId="Equation.3">
                  <p:embed/>
                </p:oleObj>
              </mc:Choice>
              <mc:Fallback>
                <p:oleObj name="Equation" r:id="rId13" imgW="685800" imgH="4060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292600"/>
                        <a:ext cx="1439863" cy="852488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2555875" y="5229225"/>
          <a:ext cx="1825625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9" name="Equation" r:id="rId15" imgW="736560" imgH="406080" progId="Equation.3">
                  <p:embed/>
                </p:oleObj>
              </mc:Choice>
              <mc:Fallback>
                <p:oleObj name="Equation" r:id="rId15" imgW="736560" imgH="40608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5229225"/>
                        <a:ext cx="1825625" cy="1009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2" name="Object 10"/>
          <p:cNvGraphicFramePr>
            <a:graphicFrameLocks noChangeAspect="1"/>
          </p:cNvGraphicFramePr>
          <p:nvPr/>
        </p:nvGraphicFramePr>
        <p:xfrm>
          <a:off x="2555875" y="4149725"/>
          <a:ext cx="6103938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0" name="Equation" r:id="rId17" imgW="2463480" imgH="444240" progId="Equation.3">
                  <p:embed/>
                </p:oleObj>
              </mc:Choice>
              <mc:Fallback>
                <p:oleObj name="Equation" r:id="rId17" imgW="2463480" imgH="4442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149725"/>
                        <a:ext cx="6103938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Grp="1" noChangeAspect="1"/>
          </p:cNvGraphicFramePr>
          <p:nvPr>
            <p:ph sz="half" idx="2"/>
          </p:nvPr>
        </p:nvGraphicFramePr>
        <p:xfrm>
          <a:off x="900113" y="1268413"/>
          <a:ext cx="2449512" cy="966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1" name="Equation" r:id="rId19" imgW="1028520" imgH="406080" progId="Equation.3">
                  <p:embed/>
                </p:oleObj>
              </mc:Choice>
              <mc:Fallback>
                <p:oleObj name="Equation" r:id="rId19" imgW="1028520" imgH="4060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268413"/>
                        <a:ext cx="2449512" cy="966787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6" name="Rectangle 1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2809875" cy="603250"/>
          </a:xfrm>
          <a:noFill/>
          <a:ln/>
        </p:spPr>
        <p:txBody>
          <a:bodyPr/>
          <a:lstStyle/>
          <a:p>
            <a:r>
              <a:rPr lang="ru-RU" sz="2400"/>
              <a:t>Пример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68" name="AutoShape 40"/>
          <p:cNvSpPr>
            <a:spLocks noChangeArrowheads="1"/>
          </p:cNvSpPr>
          <p:nvPr/>
        </p:nvSpPr>
        <p:spPr bwMode="auto">
          <a:xfrm>
            <a:off x="684213" y="3357563"/>
            <a:ext cx="5111750" cy="503237"/>
          </a:xfrm>
          <a:prstGeom prst="wedgeRectCallout">
            <a:avLst>
              <a:gd name="adj1" fmla="val 96213"/>
              <a:gd name="adj2" fmla="val -182176"/>
            </a:avLst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7772400" cy="531812"/>
          </a:xfrm>
          <a:noFill/>
          <a:ln/>
        </p:spPr>
        <p:txBody>
          <a:bodyPr/>
          <a:lstStyle/>
          <a:p>
            <a:pPr algn="ctr"/>
            <a:r>
              <a:rPr lang="ru-RU" sz="2400"/>
              <a:t>Формулы приведения</a:t>
            </a:r>
            <a:endParaRPr lang="en-US" sz="2400"/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6372225" y="4581525"/>
          <a:ext cx="1033463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0" name="Equation" r:id="rId3" imgW="482400" imgH="215640" progId="Equation.3">
                  <p:embed/>
                </p:oleObj>
              </mc:Choice>
              <mc:Fallback>
                <p:oleObj name="Equation" r:id="rId3" imgW="48240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4581525"/>
                        <a:ext cx="1033463" cy="46196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139" name="Group 11"/>
          <p:cNvGrpSpPr>
            <a:grpSpLocks/>
          </p:cNvGrpSpPr>
          <p:nvPr/>
        </p:nvGrpSpPr>
        <p:grpSpPr bwMode="auto">
          <a:xfrm>
            <a:off x="5580063" y="1052513"/>
            <a:ext cx="2944812" cy="2952750"/>
            <a:chOff x="3198" y="1525"/>
            <a:chExt cx="2172" cy="2292"/>
          </a:xfrm>
        </p:grpSpPr>
        <p:sp>
          <p:nvSpPr>
            <p:cNvPr id="48140" name="Oval 12"/>
            <p:cNvSpPr>
              <a:spLocks noChangeAspect="1" noChangeArrowheads="1"/>
            </p:cNvSpPr>
            <p:nvPr/>
          </p:nvSpPr>
          <p:spPr bwMode="auto">
            <a:xfrm>
              <a:off x="3372" y="1883"/>
              <a:ext cx="1766" cy="175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8141" name="Line 13"/>
            <p:cNvSpPr>
              <a:spLocks noChangeShapeType="1"/>
            </p:cNvSpPr>
            <p:nvPr/>
          </p:nvSpPr>
          <p:spPr bwMode="auto">
            <a:xfrm>
              <a:off x="3198" y="2758"/>
              <a:ext cx="2172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42" name="Line 14"/>
            <p:cNvSpPr>
              <a:spLocks noChangeShapeType="1"/>
            </p:cNvSpPr>
            <p:nvPr/>
          </p:nvSpPr>
          <p:spPr bwMode="auto">
            <a:xfrm flipV="1">
              <a:off x="4258" y="1598"/>
              <a:ext cx="0" cy="22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8143" name="Text Box 15"/>
            <p:cNvSpPr txBox="1">
              <a:spLocks noChangeArrowheads="1"/>
            </p:cNvSpPr>
            <p:nvPr/>
          </p:nvSpPr>
          <p:spPr bwMode="auto">
            <a:xfrm>
              <a:off x="4020" y="1525"/>
              <a:ext cx="173" cy="40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</a:rPr>
                <a:t>у</a:t>
              </a:r>
              <a:endParaRPr lang="en-US" sz="2800" b="1" i="1">
                <a:latin typeface="Times New Roman" pitchFamily="18" charset="0"/>
              </a:endParaRPr>
            </a:p>
          </p:txBody>
        </p:sp>
        <p:sp>
          <p:nvSpPr>
            <p:cNvPr id="48144" name="Text Box 16"/>
            <p:cNvSpPr txBox="1">
              <a:spLocks noChangeArrowheads="1"/>
            </p:cNvSpPr>
            <p:nvPr/>
          </p:nvSpPr>
          <p:spPr bwMode="auto">
            <a:xfrm>
              <a:off x="5190" y="2706"/>
              <a:ext cx="159" cy="40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 i="1">
                  <a:latin typeface="Times New Roman" pitchFamily="18" charset="0"/>
                </a:rPr>
                <a:t>х</a:t>
              </a:r>
              <a:endParaRPr lang="en-US" sz="2800" b="1" i="1">
                <a:latin typeface="Times New Roman" pitchFamily="18" charset="0"/>
              </a:endParaRPr>
            </a:p>
          </p:txBody>
        </p:sp>
        <p:sp>
          <p:nvSpPr>
            <p:cNvPr id="48145" name="Text Box 17"/>
            <p:cNvSpPr txBox="1">
              <a:spLocks noChangeArrowheads="1"/>
            </p:cNvSpPr>
            <p:nvPr/>
          </p:nvSpPr>
          <p:spPr bwMode="auto">
            <a:xfrm>
              <a:off x="4065" y="2523"/>
              <a:ext cx="173" cy="30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 i="1">
                  <a:latin typeface="Times New Roman" pitchFamily="18" charset="0"/>
                </a:rPr>
                <a:t>0</a:t>
              </a:r>
              <a:endParaRPr lang="en-US" sz="2000" b="1" i="1">
                <a:latin typeface="Times New Roman" pitchFamily="18" charset="0"/>
              </a:endParaRPr>
            </a:p>
          </p:txBody>
        </p:sp>
      </p:grpSp>
      <p:graphicFrame>
        <p:nvGraphicFramePr>
          <p:cNvPr id="48146" name="Object 18"/>
          <p:cNvGraphicFramePr>
            <a:graphicFrameLocks noChangeAspect="1"/>
          </p:cNvGraphicFramePr>
          <p:nvPr/>
        </p:nvGraphicFramePr>
        <p:xfrm>
          <a:off x="7280275" y="893763"/>
          <a:ext cx="361950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5" imgW="177480" imgH="406080" progId="Equation.3">
                  <p:embed/>
                </p:oleObj>
              </mc:Choice>
              <mc:Fallback>
                <p:oleObj name="Equation" r:id="rId5" imgW="177480" imgH="40608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893763"/>
                        <a:ext cx="361950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folHlink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folHlink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9" name="Object 21"/>
          <p:cNvGraphicFramePr>
            <a:graphicFrameLocks noChangeAspect="1"/>
          </p:cNvGraphicFramePr>
          <p:nvPr/>
        </p:nvGraphicFramePr>
        <p:xfrm>
          <a:off x="7092950" y="3716338"/>
          <a:ext cx="517525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2" name="Equation" r:id="rId7" imgW="253800" imgH="406080" progId="Equation.3">
                  <p:embed/>
                </p:oleObj>
              </mc:Choice>
              <mc:Fallback>
                <p:oleObj name="Equation" r:id="rId7" imgW="253800" imgH="40608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3716338"/>
                        <a:ext cx="517525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folHlink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folHlink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0" name="Object 22"/>
          <p:cNvGraphicFramePr>
            <a:graphicFrameLocks noChangeAspect="1"/>
          </p:cNvGraphicFramePr>
          <p:nvPr/>
        </p:nvGraphicFramePr>
        <p:xfrm>
          <a:off x="8243888" y="2205038"/>
          <a:ext cx="4667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3" name="Equation" r:id="rId9" imgW="228600" imgH="177480" progId="Equation.3">
                  <p:embed/>
                </p:oleObj>
              </mc:Choice>
              <mc:Fallback>
                <p:oleObj name="Equation" r:id="rId9" imgW="228600" imgH="1774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43888" y="2205038"/>
                        <a:ext cx="46672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folHlink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folHlink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1" name="Object 23"/>
          <p:cNvGraphicFramePr>
            <a:graphicFrameLocks noChangeAspect="1"/>
          </p:cNvGraphicFramePr>
          <p:nvPr/>
        </p:nvGraphicFramePr>
        <p:xfrm>
          <a:off x="5413375" y="2300288"/>
          <a:ext cx="31115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4" name="Equation" r:id="rId11" imgW="152280" imgH="139680" progId="Equation.3">
                  <p:embed/>
                </p:oleObj>
              </mc:Choice>
              <mc:Fallback>
                <p:oleObj name="Equation" r:id="rId11" imgW="152280" imgH="13968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2300288"/>
                        <a:ext cx="311150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chemeClr val="folHlink"/>
                                </a:gs>
                                <a:gs pos="50000">
                                  <a:srgbClr val="FFFFFF"/>
                                </a:gs>
                                <a:gs pos="100000">
                                  <a:schemeClr val="folHlink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57150" cmpd="thickThin">
                            <a:solidFill>
                              <a:srgbClr val="00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6" name="Object 28"/>
          <p:cNvGraphicFramePr>
            <a:graphicFrameLocks noChangeAspect="1"/>
          </p:cNvGraphicFramePr>
          <p:nvPr/>
        </p:nvGraphicFramePr>
        <p:xfrm>
          <a:off x="7596188" y="4581525"/>
          <a:ext cx="122396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5" name="Equation" r:id="rId13" imgW="571320" imgH="215640" progId="Equation.3">
                  <p:embed/>
                </p:oleObj>
              </mc:Choice>
              <mc:Fallback>
                <p:oleObj name="Equation" r:id="rId13" imgW="571320" imgH="21564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6188" y="4581525"/>
                        <a:ext cx="1223962" cy="461963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8171" name="Group 43"/>
          <p:cNvGrpSpPr>
            <a:grpSpLocks/>
          </p:cNvGrpSpPr>
          <p:nvPr/>
        </p:nvGrpSpPr>
        <p:grpSpPr bwMode="auto">
          <a:xfrm>
            <a:off x="755650" y="1628775"/>
            <a:ext cx="4032250" cy="1552575"/>
            <a:chOff x="521" y="1071"/>
            <a:chExt cx="2540" cy="978"/>
          </a:xfrm>
        </p:grpSpPr>
        <p:sp>
          <p:nvSpPr>
            <p:cNvPr id="48159" name="Text Box 31"/>
            <p:cNvSpPr txBox="1">
              <a:spLocks noChangeArrowheads="1"/>
            </p:cNvSpPr>
            <p:nvPr/>
          </p:nvSpPr>
          <p:spPr bwMode="auto">
            <a:xfrm>
              <a:off x="521" y="1071"/>
              <a:ext cx="2540" cy="978"/>
            </a:xfrm>
            <a:prstGeom prst="rect">
              <a:avLst/>
            </a:prstGeom>
            <a:gradFill rotWithShape="1">
              <a:gsLst>
                <a:gs pos="0">
                  <a:srgbClr val="E8EEFE"/>
                </a:gs>
                <a:gs pos="50000">
                  <a:schemeClr val="bg1"/>
                </a:gs>
                <a:gs pos="100000">
                  <a:srgbClr val="E8EEFE"/>
                </a:gs>
              </a:gsLst>
              <a:lin ang="2700000" scaled="1"/>
            </a:gradFill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Определить знак функции в той четверти, которой принадлежит аргумент (угол      считаем </a:t>
              </a:r>
              <a:r>
                <a:rPr lang="ru-RU">
                  <a:solidFill>
                    <a:srgbClr val="FF0066"/>
                  </a:solidFill>
                </a:rPr>
                <a:t>острым</a:t>
              </a:r>
              <a:r>
                <a:rPr lang="ru-RU"/>
                <a:t>)</a:t>
              </a:r>
            </a:p>
          </p:txBody>
        </p:sp>
        <p:graphicFrame>
          <p:nvGraphicFramePr>
            <p:cNvPr id="48160" name="Object 32"/>
            <p:cNvGraphicFramePr>
              <a:graphicFrameLocks noChangeAspect="1"/>
            </p:cNvGraphicFramePr>
            <p:nvPr/>
          </p:nvGraphicFramePr>
          <p:xfrm>
            <a:off x="1111" y="1842"/>
            <a:ext cx="205" cy="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8176" name="Equation" r:id="rId15" imgW="152280" imgH="139680" progId="Equation.3">
                    <p:embed/>
                  </p:oleObj>
                </mc:Choice>
                <mc:Fallback>
                  <p:oleObj name="Equation" r:id="rId15" imgW="152280" imgH="13968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1" y="1842"/>
                          <a:ext cx="205" cy="188"/>
                        </a:xfrm>
                        <a:prstGeom prst="rect">
                          <a:avLst/>
                        </a:prstGeom>
                        <a:gradFill rotWithShape="1">
                          <a:gsLst>
                            <a:gs pos="0">
                              <a:srgbClr val="FFCFFE"/>
                            </a:gs>
                            <a:gs pos="50000">
                              <a:schemeClr val="bg1"/>
                            </a:gs>
                            <a:gs pos="100000">
                              <a:srgbClr val="FFCFFE"/>
                            </a:gs>
                          </a:gsLst>
                          <a:lin ang="5400000" scaled="1"/>
                        </a:gradFill>
                        <a:ln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161" name="Oval 33"/>
          <p:cNvSpPr>
            <a:spLocks noChangeArrowheads="1"/>
          </p:cNvSpPr>
          <p:nvPr/>
        </p:nvSpPr>
        <p:spPr bwMode="auto">
          <a:xfrm>
            <a:off x="5753100" y="2565400"/>
            <a:ext cx="142875" cy="142875"/>
          </a:xfrm>
          <a:prstGeom prst="ellipse">
            <a:avLst/>
          </a:prstGeom>
          <a:solidFill>
            <a:srgbClr val="0000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00FF"/>
              </a:solidFill>
            </a:endParaRPr>
          </a:p>
        </p:txBody>
      </p:sp>
      <p:sp>
        <p:nvSpPr>
          <p:cNvPr id="48162" name="Oval 34"/>
          <p:cNvSpPr>
            <a:spLocks noChangeArrowheads="1"/>
          </p:cNvSpPr>
          <p:nvPr/>
        </p:nvSpPr>
        <p:spPr bwMode="auto">
          <a:xfrm>
            <a:off x="8143875" y="2565400"/>
            <a:ext cx="142875" cy="142875"/>
          </a:xfrm>
          <a:prstGeom prst="ellipse">
            <a:avLst/>
          </a:prstGeom>
          <a:solidFill>
            <a:srgbClr val="0000FF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00FF"/>
              </a:solidFill>
            </a:endParaRPr>
          </a:p>
        </p:txBody>
      </p:sp>
      <p:sp>
        <p:nvSpPr>
          <p:cNvPr id="48163" name="Oval 35"/>
          <p:cNvSpPr>
            <a:spLocks noChangeArrowheads="1"/>
          </p:cNvSpPr>
          <p:nvPr/>
        </p:nvSpPr>
        <p:spPr bwMode="auto">
          <a:xfrm>
            <a:off x="6948488" y="1441450"/>
            <a:ext cx="142875" cy="142875"/>
          </a:xfrm>
          <a:prstGeom prst="ellipse">
            <a:avLst/>
          </a:prstGeom>
          <a:solidFill>
            <a:srgbClr val="FF00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00FF"/>
              </a:solidFill>
            </a:endParaRPr>
          </a:p>
        </p:txBody>
      </p:sp>
      <p:sp>
        <p:nvSpPr>
          <p:cNvPr id="48164" name="Oval 36"/>
          <p:cNvSpPr>
            <a:spLocks noChangeArrowheads="1"/>
          </p:cNvSpPr>
          <p:nvPr/>
        </p:nvSpPr>
        <p:spPr bwMode="auto">
          <a:xfrm>
            <a:off x="6962775" y="3702050"/>
            <a:ext cx="142875" cy="142875"/>
          </a:xfrm>
          <a:prstGeom prst="ellipse">
            <a:avLst/>
          </a:prstGeom>
          <a:solidFill>
            <a:srgbClr val="FF0066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ru-RU">
              <a:solidFill>
                <a:srgbClr val="0000FF"/>
              </a:solidFill>
            </a:endParaRPr>
          </a:p>
        </p:txBody>
      </p:sp>
      <p:sp>
        <p:nvSpPr>
          <p:cNvPr id="48167" name="AutoShape 39"/>
          <p:cNvSpPr>
            <a:spLocks noChangeArrowheads="1"/>
          </p:cNvSpPr>
          <p:nvPr/>
        </p:nvSpPr>
        <p:spPr bwMode="auto">
          <a:xfrm>
            <a:off x="684213" y="3357563"/>
            <a:ext cx="5256212" cy="503237"/>
          </a:xfrm>
          <a:prstGeom prst="wedgeRectCallout">
            <a:avLst>
              <a:gd name="adj1" fmla="val 46648"/>
              <a:gd name="adj2" fmla="val -179338"/>
            </a:avLst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ru-RU" sz="2000"/>
              <a:t>«Горизонтальные» – «</a:t>
            </a:r>
            <a:r>
              <a:rPr lang="ru-RU" sz="2000">
                <a:solidFill>
                  <a:srgbClr val="0000FF"/>
                </a:solidFill>
              </a:rPr>
              <a:t>спящие</a:t>
            </a:r>
            <a:r>
              <a:rPr lang="ru-RU" sz="2000"/>
              <a:t>» углы</a:t>
            </a:r>
          </a:p>
        </p:txBody>
      </p:sp>
      <p:sp>
        <p:nvSpPr>
          <p:cNvPr id="48169" name="AutoShape 41"/>
          <p:cNvSpPr>
            <a:spLocks noChangeArrowheads="1"/>
          </p:cNvSpPr>
          <p:nvPr/>
        </p:nvSpPr>
        <p:spPr bwMode="auto">
          <a:xfrm>
            <a:off x="684213" y="4005263"/>
            <a:ext cx="5256212" cy="358775"/>
          </a:xfrm>
          <a:prstGeom prst="wedgeRectCallout">
            <a:avLst>
              <a:gd name="adj1" fmla="val 69509"/>
              <a:gd name="adj2" fmla="val -102213"/>
            </a:avLst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48170" name="AutoShape 42"/>
          <p:cNvSpPr>
            <a:spLocks noChangeArrowheads="1"/>
          </p:cNvSpPr>
          <p:nvPr/>
        </p:nvSpPr>
        <p:spPr bwMode="auto">
          <a:xfrm>
            <a:off x="684213" y="4005263"/>
            <a:ext cx="5256212" cy="431800"/>
          </a:xfrm>
          <a:prstGeom prst="wedgeRectCallout">
            <a:avLst>
              <a:gd name="adj1" fmla="val 68181"/>
              <a:gd name="adj2" fmla="val -600366"/>
            </a:avLst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/>
            <a:r>
              <a:rPr lang="ru-RU" sz="2000"/>
              <a:t>«Вертикальные» – «</a:t>
            </a:r>
            <a:r>
              <a:rPr lang="ru-RU" sz="2000">
                <a:solidFill>
                  <a:srgbClr val="FF0066"/>
                </a:solidFill>
              </a:rPr>
              <a:t>рабочие</a:t>
            </a:r>
            <a:r>
              <a:rPr lang="ru-RU" sz="2000"/>
              <a:t>» углы</a:t>
            </a:r>
          </a:p>
        </p:txBody>
      </p:sp>
      <p:sp>
        <p:nvSpPr>
          <p:cNvPr id="48173" name="Text Box 45"/>
          <p:cNvSpPr txBox="1">
            <a:spLocks noChangeArrowheads="1"/>
          </p:cNvSpPr>
          <p:nvPr/>
        </p:nvSpPr>
        <p:spPr bwMode="auto">
          <a:xfrm>
            <a:off x="684213" y="5229225"/>
            <a:ext cx="5184775" cy="1004888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Название функции </a:t>
            </a:r>
            <a:r>
              <a:rPr lang="ru-RU">
                <a:solidFill>
                  <a:srgbClr val="FF0066"/>
                </a:solidFill>
              </a:rPr>
              <a:t>меняем</a:t>
            </a:r>
            <a:r>
              <a:rPr lang="ru-RU"/>
              <a:t> на </a:t>
            </a:r>
          </a:p>
          <a:p>
            <a:pPr>
              <a:spcBef>
                <a:spcPct val="50000"/>
              </a:spcBef>
            </a:pPr>
            <a:r>
              <a:rPr lang="ru-RU"/>
              <a:t>кофункцию, если аргумент</a:t>
            </a:r>
          </a:p>
        </p:txBody>
      </p:sp>
      <p:sp>
        <p:nvSpPr>
          <p:cNvPr id="48175" name="Text Box 47"/>
          <p:cNvSpPr txBox="1">
            <a:spLocks noChangeArrowheads="1"/>
          </p:cNvSpPr>
          <p:nvPr/>
        </p:nvSpPr>
        <p:spPr bwMode="auto">
          <a:xfrm>
            <a:off x="611188" y="4581525"/>
            <a:ext cx="5688012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0000FF"/>
                </a:solidFill>
              </a:rPr>
              <a:t>Не изменяем</a:t>
            </a:r>
            <a:r>
              <a:rPr lang="ru-RU"/>
              <a:t> функцию, если аргумент</a:t>
            </a:r>
          </a:p>
        </p:txBody>
      </p:sp>
      <p:graphicFrame>
        <p:nvGraphicFramePr>
          <p:cNvPr id="48155" name="Object 27"/>
          <p:cNvGraphicFramePr>
            <a:graphicFrameLocks noChangeAspect="1"/>
          </p:cNvGraphicFramePr>
          <p:nvPr/>
        </p:nvGraphicFramePr>
        <p:xfrm>
          <a:off x="7524750" y="5300663"/>
          <a:ext cx="1295400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7" name="Equation" r:id="rId17" imgW="647640" imgH="444240" progId="Equation.3">
                  <p:embed/>
                </p:oleObj>
              </mc:Choice>
              <mc:Fallback>
                <p:oleObj name="Equation" r:id="rId17" imgW="647640" imgH="44424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750" y="5300663"/>
                        <a:ext cx="1295400" cy="887412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57" name="Object 29"/>
          <p:cNvGraphicFramePr>
            <a:graphicFrameLocks noChangeAspect="1"/>
          </p:cNvGraphicFramePr>
          <p:nvPr/>
        </p:nvGraphicFramePr>
        <p:xfrm>
          <a:off x="6372225" y="5300663"/>
          <a:ext cx="1079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8" name="Equation" r:id="rId19" imgW="571320" imgH="444240" progId="Equation.3">
                  <p:embed/>
                </p:oleObj>
              </mc:Choice>
              <mc:Fallback>
                <p:oleObj name="Equation" r:id="rId19" imgW="571320" imgH="44424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5300663"/>
                        <a:ext cx="1079500" cy="91440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76" name="Text Box 48"/>
          <p:cNvSpPr txBox="1">
            <a:spLocks noChangeArrowheads="1"/>
          </p:cNvSpPr>
          <p:nvPr/>
        </p:nvSpPr>
        <p:spPr bwMode="auto">
          <a:xfrm>
            <a:off x="1619250" y="908050"/>
            <a:ext cx="2592388" cy="457200"/>
          </a:xfrm>
          <a:prstGeom prst="rect">
            <a:avLst/>
          </a:prstGeom>
          <a:gradFill rotWithShape="1">
            <a:gsLst>
              <a:gs pos="0">
                <a:srgbClr val="E8EEFE"/>
              </a:gs>
              <a:gs pos="50000">
                <a:schemeClr val="bg1"/>
              </a:gs>
              <a:gs pos="100000">
                <a:srgbClr val="E8EEFE"/>
              </a:gs>
            </a:gsLst>
            <a:lin ang="2700000" scaled="1"/>
          </a:gradFill>
          <a:ln w="12700">
            <a:noFill/>
            <a:miter lim="800000"/>
            <a:headEnd type="none" w="sm" len="sm"/>
            <a:tailEnd type="none" w="sm" len="sm"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/>
              <a:t>«Правило»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8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8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8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8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8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8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8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8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48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8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8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8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8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8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8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48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68" grpId="0" animBg="1"/>
      <p:bldP spid="48168" grpId="1" animBg="1"/>
      <p:bldP spid="48161" grpId="0" animBg="1"/>
      <p:bldP spid="48162" grpId="0" animBg="1"/>
      <p:bldP spid="48163" grpId="0" animBg="1"/>
      <p:bldP spid="48164" grpId="0" animBg="1"/>
      <p:bldP spid="48167" grpId="0" animBg="1"/>
      <p:bldP spid="48167" grpId="1" animBg="1"/>
      <p:bldP spid="48169" grpId="0" animBg="1"/>
      <p:bldP spid="48170" grpId="0" animBg="1"/>
      <p:bldP spid="48173" grpId="0" animBg="1"/>
      <p:bldP spid="481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84" name="Rectangle 96"/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496300" cy="531812"/>
          </a:xfrm>
          <a:noFill/>
          <a:ln/>
        </p:spPr>
        <p:txBody>
          <a:bodyPr/>
          <a:lstStyle/>
          <a:p>
            <a:pPr algn="ctr"/>
            <a:r>
              <a:rPr lang="ru-RU" sz="2400"/>
              <a:t>Синус и косинус суммы и разности  аргументов</a:t>
            </a:r>
            <a:endParaRPr lang="en-US" sz="2400"/>
          </a:p>
        </p:txBody>
      </p:sp>
      <p:sp>
        <p:nvSpPr>
          <p:cNvPr id="12385" name="Rectangle 97"/>
          <p:cNvSpPr>
            <a:spLocks noChangeArrowheads="1"/>
          </p:cNvSpPr>
          <p:nvPr/>
        </p:nvSpPr>
        <p:spPr bwMode="auto">
          <a:xfrm>
            <a:off x="827088" y="1628775"/>
            <a:ext cx="6265862" cy="720725"/>
          </a:xfrm>
          <a:prstGeom prst="rect">
            <a:avLst/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386" name="Object 98"/>
          <p:cNvGraphicFramePr>
            <a:graphicFrameLocks noChangeAspect="1"/>
          </p:cNvGraphicFramePr>
          <p:nvPr/>
        </p:nvGraphicFramePr>
        <p:xfrm>
          <a:off x="900113" y="1700213"/>
          <a:ext cx="17637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3" name="Equation" r:id="rId3" imgW="660240" imgH="215640" progId="Equation.3">
                  <p:embed/>
                </p:oleObj>
              </mc:Choice>
              <mc:Fallback>
                <p:oleObj name="Equation" r:id="rId3" imgW="660240" imgH="215640" progId="Equation.3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1700213"/>
                        <a:ext cx="17637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7" name="Object 99"/>
          <p:cNvGraphicFramePr>
            <a:graphicFrameLocks noChangeAspect="1"/>
          </p:cNvGraphicFramePr>
          <p:nvPr/>
        </p:nvGraphicFramePr>
        <p:xfrm>
          <a:off x="2743200" y="1844675"/>
          <a:ext cx="37147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4" name="Equation" r:id="rId5" imgW="139680" imgH="101520" progId="Equation.3">
                  <p:embed/>
                </p:oleObj>
              </mc:Choice>
              <mc:Fallback>
                <p:oleObj name="Equation" r:id="rId5" imgW="139680" imgH="101520" progId="Equation.3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844675"/>
                        <a:ext cx="371475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5" name="Object 107"/>
          <p:cNvGraphicFramePr>
            <a:graphicFrameLocks noChangeAspect="1"/>
          </p:cNvGraphicFramePr>
          <p:nvPr/>
        </p:nvGraphicFramePr>
        <p:xfrm>
          <a:off x="3059113" y="1701800"/>
          <a:ext cx="9509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5" name="Equation" r:id="rId7" imgW="355320" imgH="177480" progId="Equation.3">
                  <p:embed/>
                </p:oleObj>
              </mc:Choice>
              <mc:Fallback>
                <p:oleObj name="Equation" r:id="rId7" imgW="355320" imgH="177480" progId="Equation.3">
                  <p:embed/>
                  <p:pic>
                    <p:nvPicPr>
                      <p:cNvPr id="0" name="Picture 1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01800"/>
                        <a:ext cx="950912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6" name="Object 108"/>
          <p:cNvGraphicFramePr>
            <a:graphicFrameLocks noChangeAspect="1"/>
          </p:cNvGraphicFramePr>
          <p:nvPr/>
        </p:nvGraphicFramePr>
        <p:xfrm>
          <a:off x="3924300" y="1801813"/>
          <a:ext cx="9826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6" name="Equation" r:id="rId9" imgW="368280" imgH="164880" progId="Equation.3">
                  <p:embed/>
                </p:oleObj>
              </mc:Choice>
              <mc:Fallback>
                <p:oleObj name="Equation" r:id="rId9" imgW="368280" imgH="164880" progId="Equation.3">
                  <p:embed/>
                  <p:pic>
                    <p:nvPicPr>
                      <p:cNvPr id="0" name="Picture 1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801813"/>
                        <a:ext cx="9826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7" name="Object 109"/>
          <p:cNvGraphicFramePr>
            <a:graphicFrameLocks noChangeAspect="1"/>
          </p:cNvGraphicFramePr>
          <p:nvPr/>
        </p:nvGraphicFramePr>
        <p:xfrm>
          <a:off x="1879600" y="1801813"/>
          <a:ext cx="3714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7" name="Equation" r:id="rId11" imgW="139680" imgH="139680" progId="Equation.3">
                  <p:embed/>
                </p:oleObj>
              </mc:Choice>
              <mc:Fallback>
                <p:oleObj name="Equation" r:id="rId11" imgW="139680" imgH="139680" progId="Equation.3">
                  <p:embed/>
                  <p:pic>
                    <p:nvPicPr>
                      <p:cNvPr id="0" name="Picture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1801813"/>
                        <a:ext cx="37147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8" name="Object 110"/>
          <p:cNvGraphicFramePr>
            <a:graphicFrameLocks noChangeAspect="1"/>
          </p:cNvGraphicFramePr>
          <p:nvPr/>
        </p:nvGraphicFramePr>
        <p:xfrm>
          <a:off x="5162550" y="1806575"/>
          <a:ext cx="9826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8" name="Equation" r:id="rId13" imgW="368280" imgH="139680" progId="Equation.3">
                  <p:embed/>
                </p:oleObj>
              </mc:Choice>
              <mc:Fallback>
                <p:oleObj name="Equation" r:id="rId13" imgW="368280" imgH="139680" progId="Equation.3">
                  <p:embed/>
                  <p:pic>
                    <p:nvPicPr>
                      <p:cNvPr id="0" name="Picture 1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1806575"/>
                        <a:ext cx="9826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99" name="Object 111"/>
          <p:cNvGraphicFramePr>
            <a:graphicFrameLocks noChangeAspect="1"/>
          </p:cNvGraphicFramePr>
          <p:nvPr/>
        </p:nvGraphicFramePr>
        <p:xfrm>
          <a:off x="6026150" y="1709738"/>
          <a:ext cx="9509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9" name="Equation" r:id="rId15" imgW="355320" imgH="203040" progId="Equation.3">
                  <p:embed/>
                </p:oleObj>
              </mc:Choice>
              <mc:Fallback>
                <p:oleObj name="Equation" r:id="rId15" imgW="355320" imgH="203040" progId="Equation.3">
                  <p:embed/>
                  <p:pic>
                    <p:nvPicPr>
                      <p:cNvPr id="0" name="Picture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1709738"/>
                        <a:ext cx="95091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00" name="Rectangle 112"/>
          <p:cNvSpPr>
            <a:spLocks noChangeArrowheads="1"/>
          </p:cNvSpPr>
          <p:nvPr/>
        </p:nvSpPr>
        <p:spPr bwMode="auto">
          <a:xfrm>
            <a:off x="855663" y="2463800"/>
            <a:ext cx="6265862" cy="720725"/>
          </a:xfrm>
          <a:prstGeom prst="rect">
            <a:avLst/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401" name="Object 113"/>
          <p:cNvGraphicFramePr>
            <a:graphicFrameLocks noChangeAspect="1"/>
          </p:cNvGraphicFramePr>
          <p:nvPr/>
        </p:nvGraphicFramePr>
        <p:xfrm>
          <a:off x="928688" y="2535238"/>
          <a:ext cx="176371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0" name="Equation" r:id="rId17" imgW="660240" imgH="215640" progId="Equation.3">
                  <p:embed/>
                </p:oleObj>
              </mc:Choice>
              <mc:Fallback>
                <p:oleObj name="Equation" r:id="rId17" imgW="660240" imgH="215640" progId="Equation.3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2535238"/>
                        <a:ext cx="176371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2" name="Object 114"/>
          <p:cNvGraphicFramePr>
            <a:graphicFrameLocks noChangeAspect="1"/>
          </p:cNvGraphicFramePr>
          <p:nvPr/>
        </p:nvGraphicFramePr>
        <p:xfrm>
          <a:off x="2771775" y="2679700"/>
          <a:ext cx="37147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1" name="Equation" r:id="rId19" imgW="139680" imgH="101520" progId="Equation.3">
                  <p:embed/>
                </p:oleObj>
              </mc:Choice>
              <mc:Fallback>
                <p:oleObj name="Equation" r:id="rId19" imgW="139680" imgH="101520" progId="Equation.3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2679700"/>
                        <a:ext cx="371475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3" name="Object 115"/>
          <p:cNvGraphicFramePr>
            <a:graphicFrameLocks noChangeAspect="1"/>
          </p:cNvGraphicFramePr>
          <p:nvPr/>
        </p:nvGraphicFramePr>
        <p:xfrm>
          <a:off x="3087688" y="2536825"/>
          <a:ext cx="9509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2" name="Equation" r:id="rId20" imgW="355320" imgH="177480" progId="Equation.3">
                  <p:embed/>
                </p:oleObj>
              </mc:Choice>
              <mc:Fallback>
                <p:oleObj name="Equation" r:id="rId20" imgW="355320" imgH="177480" progId="Equation.3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2536825"/>
                        <a:ext cx="950912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4" name="Object 116"/>
          <p:cNvGraphicFramePr>
            <a:graphicFrameLocks noChangeAspect="1"/>
          </p:cNvGraphicFramePr>
          <p:nvPr/>
        </p:nvGraphicFramePr>
        <p:xfrm>
          <a:off x="3952875" y="2636838"/>
          <a:ext cx="9826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3" name="Equation" r:id="rId22" imgW="368280" imgH="164880" progId="Equation.3">
                  <p:embed/>
                </p:oleObj>
              </mc:Choice>
              <mc:Fallback>
                <p:oleObj name="Equation" r:id="rId22" imgW="368280" imgH="164880" progId="Equation.3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2636838"/>
                        <a:ext cx="9826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5" name="Object 117"/>
          <p:cNvGraphicFramePr>
            <a:graphicFrameLocks noChangeAspect="1"/>
          </p:cNvGraphicFramePr>
          <p:nvPr/>
        </p:nvGraphicFramePr>
        <p:xfrm>
          <a:off x="1908175" y="2749550"/>
          <a:ext cx="371475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4" name="Equation" r:id="rId24" imgW="139680" imgH="75960" progId="Equation.3">
                  <p:embed/>
                </p:oleObj>
              </mc:Choice>
              <mc:Fallback>
                <p:oleObj name="Equation" r:id="rId24" imgW="139680" imgH="75960" progId="Equation.3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749550"/>
                        <a:ext cx="371475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6" name="Object 118"/>
          <p:cNvGraphicFramePr>
            <a:graphicFrameLocks noChangeAspect="1"/>
          </p:cNvGraphicFramePr>
          <p:nvPr/>
        </p:nvGraphicFramePr>
        <p:xfrm>
          <a:off x="5191125" y="2641600"/>
          <a:ext cx="9826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5" name="Equation" r:id="rId26" imgW="368280" imgH="139680" progId="Equation.3">
                  <p:embed/>
                </p:oleObj>
              </mc:Choice>
              <mc:Fallback>
                <p:oleObj name="Equation" r:id="rId26" imgW="368280" imgH="139680" progId="Equation.3">
                  <p:embed/>
                  <p:pic>
                    <p:nvPicPr>
                      <p:cNvPr id="0" name="Picture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2641600"/>
                        <a:ext cx="9826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07" name="Object 119"/>
          <p:cNvGraphicFramePr>
            <a:graphicFrameLocks noChangeAspect="1"/>
          </p:cNvGraphicFramePr>
          <p:nvPr/>
        </p:nvGraphicFramePr>
        <p:xfrm>
          <a:off x="6054725" y="2544763"/>
          <a:ext cx="9509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6" name="Equation" r:id="rId28" imgW="355320" imgH="203040" progId="Equation.3">
                  <p:embed/>
                </p:oleObj>
              </mc:Choice>
              <mc:Fallback>
                <p:oleObj name="Equation" r:id="rId28" imgW="355320" imgH="203040" progId="Equation.3">
                  <p:embed/>
                  <p:pic>
                    <p:nvPicPr>
                      <p:cNvPr id="0" name="Picture 1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2544763"/>
                        <a:ext cx="95091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08" name="Rectangle 120"/>
          <p:cNvSpPr>
            <a:spLocks noChangeArrowheads="1"/>
          </p:cNvSpPr>
          <p:nvPr/>
        </p:nvSpPr>
        <p:spPr bwMode="auto">
          <a:xfrm>
            <a:off x="827088" y="3286125"/>
            <a:ext cx="6265862" cy="720725"/>
          </a:xfrm>
          <a:prstGeom prst="rect">
            <a:avLst/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410" name="Object 122"/>
          <p:cNvGraphicFramePr>
            <a:graphicFrameLocks noChangeAspect="1"/>
          </p:cNvGraphicFramePr>
          <p:nvPr/>
        </p:nvGraphicFramePr>
        <p:xfrm>
          <a:off x="2743200" y="3502025"/>
          <a:ext cx="37147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7" name="Equation" r:id="rId30" imgW="139680" imgH="101520" progId="Equation.3">
                  <p:embed/>
                </p:oleObj>
              </mc:Choice>
              <mc:Fallback>
                <p:oleObj name="Equation" r:id="rId30" imgW="139680" imgH="101520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502025"/>
                        <a:ext cx="371475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1" name="Object 123"/>
          <p:cNvGraphicFramePr>
            <a:graphicFrameLocks noChangeAspect="1"/>
          </p:cNvGraphicFramePr>
          <p:nvPr/>
        </p:nvGraphicFramePr>
        <p:xfrm>
          <a:off x="5191125" y="3357563"/>
          <a:ext cx="95091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8" name="Equation" r:id="rId31" imgW="355320" imgH="177480" progId="Equation.3">
                  <p:embed/>
                </p:oleObj>
              </mc:Choice>
              <mc:Fallback>
                <p:oleObj name="Equation" r:id="rId31" imgW="355320" imgH="177480" progId="Equation.3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25" y="3357563"/>
                        <a:ext cx="950913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2" name="Object 124"/>
          <p:cNvGraphicFramePr>
            <a:graphicFrameLocks noChangeAspect="1"/>
          </p:cNvGraphicFramePr>
          <p:nvPr/>
        </p:nvGraphicFramePr>
        <p:xfrm>
          <a:off x="3924300" y="3459163"/>
          <a:ext cx="9826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69" name="Equation" r:id="rId33" imgW="368280" imgH="164880" progId="Equation.3">
                  <p:embed/>
                </p:oleObj>
              </mc:Choice>
              <mc:Fallback>
                <p:oleObj name="Equation" r:id="rId33" imgW="368280" imgH="164880" progId="Equation.3">
                  <p:embed/>
                  <p:pic>
                    <p:nvPicPr>
                      <p:cNvPr id="0" name="Picture 1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459163"/>
                        <a:ext cx="9826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4" name="Object 126"/>
          <p:cNvGraphicFramePr>
            <a:graphicFrameLocks noChangeAspect="1"/>
          </p:cNvGraphicFramePr>
          <p:nvPr/>
        </p:nvGraphicFramePr>
        <p:xfrm>
          <a:off x="3044825" y="3457575"/>
          <a:ext cx="9826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0" name="Equation" r:id="rId35" imgW="368280" imgH="139680" progId="Equation.3">
                  <p:embed/>
                </p:oleObj>
              </mc:Choice>
              <mc:Fallback>
                <p:oleObj name="Equation" r:id="rId35" imgW="368280" imgH="139680" progId="Equation.3">
                  <p:embed/>
                  <p:pic>
                    <p:nvPicPr>
                      <p:cNvPr id="0" name="Picture 1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4825" y="3457575"/>
                        <a:ext cx="9826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5" name="Object 127"/>
          <p:cNvGraphicFramePr>
            <a:graphicFrameLocks noChangeAspect="1"/>
          </p:cNvGraphicFramePr>
          <p:nvPr/>
        </p:nvGraphicFramePr>
        <p:xfrm>
          <a:off x="6026150" y="3367088"/>
          <a:ext cx="9509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1" name="Equation" r:id="rId37" imgW="355320" imgH="203040" progId="Equation.3">
                  <p:embed/>
                </p:oleObj>
              </mc:Choice>
              <mc:Fallback>
                <p:oleObj name="Equation" r:id="rId37" imgW="355320" imgH="203040" progId="Equation.3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6150" y="3367088"/>
                        <a:ext cx="95091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416" name="Rectangle 128"/>
          <p:cNvSpPr>
            <a:spLocks noChangeArrowheads="1"/>
          </p:cNvSpPr>
          <p:nvPr/>
        </p:nvSpPr>
        <p:spPr bwMode="auto">
          <a:xfrm>
            <a:off x="855663" y="4121150"/>
            <a:ext cx="6265862" cy="720725"/>
          </a:xfrm>
          <a:prstGeom prst="rect">
            <a:avLst/>
          </a:prstGeom>
          <a:gradFill rotWithShape="1">
            <a:gsLst>
              <a:gs pos="0">
                <a:srgbClr val="FFCFFE"/>
              </a:gs>
              <a:gs pos="50000">
                <a:schemeClr val="bg1"/>
              </a:gs>
              <a:gs pos="100000">
                <a:srgbClr val="FFCFFE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2418" name="Object 130"/>
          <p:cNvGraphicFramePr>
            <a:graphicFrameLocks noChangeAspect="1"/>
          </p:cNvGraphicFramePr>
          <p:nvPr/>
        </p:nvGraphicFramePr>
        <p:xfrm>
          <a:off x="2771775" y="4337050"/>
          <a:ext cx="371475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2" name="Equation" r:id="rId39" imgW="139680" imgH="101520" progId="Equation.3">
                  <p:embed/>
                </p:oleObj>
              </mc:Choice>
              <mc:Fallback>
                <p:oleObj name="Equation" r:id="rId39" imgW="139680" imgH="101520" progId="Equation.3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4337050"/>
                        <a:ext cx="371475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9" name="Object 131"/>
          <p:cNvGraphicFramePr>
            <a:graphicFrameLocks noChangeAspect="1"/>
          </p:cNvGraphicFramePr>
          <p:nvPr/>
        </p:nvGraphicFramePr>
        <p:xfrm>
          <a:off x="5162550" y="4192588"/>
          <a:ext cx="950913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3" name="Equation" r:id="rId40" imgW="355320" imgH="177480" progId="Equation.3">
                  <p:embed/>
                </p:oleObj>
              </mc:Choice>
              <mc:Fallback>
                <p:oleObj name="Equation" r:id="rId40" imgW="355320" imgH="177480" progId="Equation.3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2550" y="4192588"/>
                        <a:ext cx="950913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20" name="Object 132"/>
          <p:cNvGraphicFramePr>
            <a:graphicFrameLocks noChangeAspect="1"/>
          </p:cNvGraphicFramePr>
          <p:nvPr/>
        </p:nvGraphicFramePr>
        <p:xfrm>
          <a:off x="3952875" y="4294188"/>
          <a:ext cx="98266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4" name="Equation" r:id="rId42" imgW="368280" imgH="164880" progId="Equation.3">
                  <p:embed/>
                </p:oleObj>
              </mc:Choice>
              <mc:Fallback>
                <p:oleObj name="Equation" r:id="rId42" imgW="368280" imgH="164880" progId="Equation.3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75" y="4294188"/>
                        <a:ext cx="98266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21" name="Object 133"/>
          <p:cNvGraphicFramePr>
            <a:graphicFrameLocks noChangeAspect="1"/>
          </p:cNvGraphicFramePr>
          <p:nvPr/>
        </p:nvGraphicFramePr>
        <p:xfrm>
          <a:off x="1908175" y="3559175"/>
          <a:ext cx="371475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5" name="Equation" r:id="rId44" imgW="139680" imgH="75960" progId="Equation.3">
                  <p:embed/>
                </p:oleObj>
              </mc:Choice>
              <mc:Fallback>
                <p:oleObj name="Equation" r:id="rId44" imgW="139680" imgH="75960" progId="Equation.3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3559175"/>
                        <a:ext cx="371475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22" name="Object 134"/>
          <p:cNvGraphicFramePr>
            <a:graphicFrameLocks noChangeAspect="1"/>
          </p:cNvGraphicFramePr>
          <p:nvPr/>
        </p:nvGraphicFramePr>
        <p:xfrm>
          <a:off x="3089275" y="4278313"/>
          <a:ext cx="982663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6" name="Equation" r:id="rId45" imgW="368280" imgH="139680" progId="Equation.3">
                  <p:embed/>
                </p:oleObj>
              </mc:Choice>
              <mc:Fallback>
                <p:oleObj name="Equation" r:id="rId45" imgW="368280" imgH="139680" progId="Equation.3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275" y="4278313"/>
                        <a:ext cx="982663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23" name="Object 135"/>
          <p:cNvGraphicFramePr>
            <a:graphicFrameLocks noChangeAspect="1"/>
          </p:cNvGraphicFramePr>
          <p:nvPr/>
        </p:nvGraphicFramePr>
        <p:xfrm>
          <a:off x="6054725" y="4202113"/>
          <a:ext cx="950913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7" name="Equation" r:id="rId47" imgW="355320" imgH="203040" progId="Equation.3">
                  <p:embed/>
                </p:oleObj>
              </mc:Choice>
              <mc:Fallback>
                <p:oleObj name="Equation" r:id="rId47" imgW="355320" imgH="203040" progId="Equation.3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4202113"/>
                        <a:ext cx="950913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88" name="Object 100"/>
          <p:cNvGraphicFramePr>
            <a:graphicFrameLocks noChangeAspect="1"/>
          </p:cNvGraphicFramePr>
          <p:nvPr/>
        </p:nvGraphicFramePr>
        <p:xfrm>
          <a:off x="871538" y="3357563"/>
          <a:ext cx="17954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8" name="Equation" r:id="rId49" imgW="672840" imgH="215640" progId="Equation.3">
                  <p:embed/>
                </p:oleObj>
              </mc:Choice>
              <mc:Fallback>
                <p:oleObj name="Equation" r:id="rId49" imgW="672840" imgH="215640" progId="Equation.3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357563"/>
                        <a:ext cx="179546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13" name="Object 125"/>
          <p:cNvGraphicFramePr>
            <a:graphicFrameLocks noChangeAspect="1"/>
          </p:cNvGraphicFramePr>
          <p:nvPr/>
        </p:nvGraphicFramePr>
        <p:xfrm>
          <a:off x="1879600" y="4313238"/>
          <a:ext cx="37147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79" name="Equation" r:id="rId51" imgW="139680" imgH="139680" progId="Equation.3">
                  <p:embed/>
                </p:oleObj>
              </mc:Choice>
              <mc:Fallback>
                <p:oleObj name="Equation" r:id="rId51" imgW="139680" imgH="139680" progId="Equation.3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600" y="4313238"/>
                        <a:ext cx="371475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24" name="Object 136"/>
          <p:cNvGraphicFramePr>
            <a:graphicFrameLocks noChangeAspect="1"/>
          </p:cNvGraphicFramePr>
          <p:nvPr/>
        </p:nvGraphicFramePr>
        <p:xfrm>
          <a:off x="871538" y="4192588"/>
          <a:ext cx="1795462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0" name="Equation" r:id="rId52" imgW="672840" imgH="215640" progId="Equation.3">
                  <p:embed/>
                </p:oleObj>
              </mc:Choice>
              <mc:Fallback>
                <p:oleObj name="Equation" r:id="rId52" imgW="672840" imgH="215640" progId="Equation.3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4192588"/>
                        <a:ext cx="1795462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26 0.00023 L 0.32726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3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26 0.00023 L 0.32726 0.0002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24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26 0.00023 L 0.32726 0.0002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4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26 2.94798E-6 L 0.32726 0.0002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531813"/>
          </a:xfrm>
          <a:noFill/>
          <a:ln/>
        </p:spPr>
        <p:txBody>
          <a:bodyPr/>
          <a:lstStyle/>
          <a:p>
            <a:pPr algn="ctr"/>
            <a:r>
              <a:rPr lang="ru-RU" sz="2400"/>
              <a:t>Тангенс суммы и разности  аргументов</a:t>
            </a:r>
            <a:endParaRPr lang="en-US" sz="2400"/>
          </a:p>
        </p:txBody>
      </p:sp>
      <p:graphicFrame>
        <p:nvGraphicFramePr>
          <p:cNvPr id="44067" name="Object 35"/>
          <p:cNvGraphicFramePr>
            <a:graphicFrameLocks noGrp="1" noChangeAspect="1"/>
          </p:cNvGraphicFramePr>
          <p:nvPr>
            <p:ph idx="1"/>
          </p:nvPr>
        </p:nvGraphicFramePr>
        <p:xfrm>
          <a:off x="827088" y="1700213"/>
          <a:ext cx="604837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8" name="Equation" r:id="rId3" imgW="1384200" imgH="431640" progId="Equation.3">
                  <p:embed/>
                </p:oleObj>
              </mc:Choice>
              <mc:Fallback>
                <p:oleObj name="Equation" r:id="rId3" imgW="1384200" imgH="43164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700213"/>
                        <a:ext cx="6048375" cy="18859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9" name="Object 37"/>
          <p:cNvGraphicFramePr>
            <a:graphicFrameLocks noChangeAspect="1"/>
          </p:cNvGraphicFramePr>
          <p:nvPr/>
        </p:nvGraphicFramePr>
        <p:xfrm>
          <a:off x="827088" y="3716338"/>
          <a:ext cx="604837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89" name="Equation" r:id="rId5" imgW="1384200" imgH="431640" progId="Equation.3">
                  <p:embed/>
                </p:oleObj>
              </mc:Choice>
              <mc:Fallback>
                <p:oleObj name="Equation" r:id="rId5" imgW="1384200" imgH="4316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3716338"/>
                        <a:ext cx="6048375" cy="188595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FFCFFE"/>
                          </a:gs>
                          <a:gs pos="50000">
                            <a:schemeClr val="bg1"/>
                          </a:gs>
                          <a:gs pos="100000">
                            <a:srgbClr val="FFCFFE"/>
                          </a:gs>
                        </a:gsLst>
                        <a:lin ang="5400000" scaled="1"/>
                      </a:gra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4" name="Object 42"/>
          <p:cNvGraphicFramePr>
            <a:graphicFrameLocks noChangeAspect="1"/>
          </p:cNvGraphicFramePr>
          <p:nvPr/>
        </p:nvGraphicFramePr>
        <p:xfrm>
          <a:off x="2124075" y="2320925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0" name="Equation" r:id="rId7" imgW="139680" imgH="139680" progId="Equation.3">
                  <p:embed/>
                </p:oleObj>
              </mc:Choice>
              <mc:Fallback>
                <p:oleObj name="Equation" r:id="rId7" imgW="139680" imgH="13968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320925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5" name="Object 43"/>
          <p:cNvGraphicFramePr>
            <a:graphicFrameLocks noChangeAspect="1"/>
          </p:cNvGraphicFramePr>
          <p:nvPr/>
        </p:nvGraphicFramePr>
        <p:xfrm>
          <a:off x="2124075" y="2349500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1" name="Equation" r:id="rId9" imgW="139680" imgH="139680" progId="Equation.3">
                  <p:embed/>
                </p:oleObj>
              </mc:Choice>
              <mc:Fallback>
                <p:oleObj name="Equation" r:id="rId9" imgW="139680" imgH="1396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2349500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6" name="Object 44"/>
          <p:cNvGraphicFramePr>
            <a:graphicFrameLocks noChangeAspect="1"/>
          </p:cNvGraphicFramePr>
          <p:nvPr/>
        </p:nvGraphicFramePr>
        <p:xfrm>
          <a:off x="4384675" y="4854575"/>
          <a:ext cx="609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2" name="Equation" r:id="rId11" imgW="139680" imgH="139680" progId="Equation.3">
                  <p:embed/>
                </p:oleObj>
              </mc:Choice>
              <mc:Fallback>
                <p:oleObj name="Equation" r:id="rId11" imgW="139680" imgH="13968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675" y="4854575"/>
                        <a:ext cx="609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7" name="Object 45"/>
          <p:cNvGraphicFramePr>
            <a:graphicFrameLocks noChangeAspect="1"/>
          </p:cNvGraphicFramePr>
          <p:nvPr/>
        </p:nvGraphicFramePr>
        <p:xfrm>
          <a:off x="2124075" y="4508500"/>
          <a:ext cx="6096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3" name="Equation" r:id="rId13" imgW="139680" imgH="75960" progId="Equation.3">
                  <p:embed/>
                </p:oleObj>
              </mc:Choice>
              <mc:Fallback>
                <p:oleObj name="Equation" r:id="rId13" imgW="139680" imgH="7596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508500"/>
                        <a:ext cx="6096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8" name="Object 46"/>
          <p:cNvGraphicFramePr>
            <a:graphicFrameLocks noChangeAspect="1"/>
          </p:cNvGraphicFramePr>
          <p:nvPr/>
        </p:nvGraphicFramePr>
        <p:xfrm>
          <a:off x="2125663" y="4494213"/>
          <a:ext cx="609600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4" name="Equation" r:id="rId15" imgW="139680" imgH="75960" progId="Equation.3">
                  <p:embed/>
                </p:oleObj>
              </mc:Choice>
              <mc:Fallback>
                <p:oleObj name="Equation" r:id="rId15" imgW="139680" imgH="7596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663" y="4494213"/>
                        <a:ext cx="609600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79" name="Object 47"/>
          <p:cNvGraphicFramePr>
            <a:graphicFrameLocks noChangeAspect="1"/>
          </p:cNvGraphicFramePr>
          <p:nvPr/>
        </p:nvGraphicFramePr>
        <p:xfrm>
          <a:off x="4413250" y="2997200"/>
          <a:ext cx="6096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5" name="Equation" r:id="rId17" imgW="139680" imgH="75960" progId="Equation.3">
                  <p:embed/>
                </p:oleObj>
              </mc:Choice>
              <mc:Fallback>
                <p:oleObj name="Equation" r:id="rId17" imgW="139680" imgH="7596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2997200"/>
                        <a:ext cx="6096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gradFill rotWithShape="1">
                              <a:gsLst>
                                <a:gs pos="0">
                                  <a:srgbClr val="FFCFFE"/>
                                </a:gs>
                                <a:gs pos="50000">
                                  <a:schemeClr val="bg1"/>
                                </a:gs>
                                <a:gs pos="100000">
                                  <a:srgbClr val="FFCFFE"/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04624E-7 L 0.32882 -0.0654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4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00" y="-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4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4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64162E-6 L 0.32101 -0.0658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4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0" y="-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4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2000" fill="hold"/>
                                        <p:tgtEl>
                                          <p:spTgt spid="4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Эскиз">
  <a:themeElements>
    <a:clrScheme name="1_Эскиз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1_Эскиз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1_Эскиз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Эскиз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Эскиз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Эскиз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Эскиз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Эскиз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Эскиз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Эскиз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Эскиз</Template>
  <TotalTime>828</TotalTime>
  <Words>235</Words>
  <Application>Microsoft Office PowerPoint</Application>
  <PresentationFormat>Экран (4:3)</PresentationFormat>
  <Paragraphs>59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Symbol</vt:lpstr>
      <vt:lpstr>Tahoma</vt:lpstr>
      <vt:lpstr>Times New Roman</vt:lpstr>
      <vt:lpstr>Wingdings</vt:lpstr>
      <vt:lpstr>1_Эскиз</vt:lpstr>
      <vt:lpstr>Equation</vt:lpstr>
      <vt:lpstr>Формула</vt:lpstr>
      <vt:lpstr>Преобразование тригонометрических выражений</vt:lpstr>
      <vt:lpstr>Содержание</vt:lpstr>
      <vt:lpstr>Зависимость между синусом, косинусом, тангенсом и котангенсом одного и того же угла</vt:lpstr>
      <vt:lpstr>Зависимость между синусом, косинусом, тангенсом и котангенсом одного и того же угла</vt:lpstr>
      <vt:lpstr>Пример 1</vt:lpstr>
      <vt:lpstr>Пример 2</vt:lpstr>
      <vt:lpstr>Формулы приведения</vt:lpstr>
      <vt:lpstr>Синус и косинус суммы и разности  аргументов</vt:lpstr>
      <vt:lpstr>Тангенс суммы и разности  аргументов</vt:lpstr>
      <vt:lpstr>Синус и косинус суммы и разности  аргументов</vt:lpstr>
      <vt:lpstr>Формулы двойного угла</vt:lpstr>
      <vt:lpstr>Формулы двойного угла</vt:lpstr>
      <vt:lpstr>Формулы понижения степени</vt:lpstr>
      <vt:lpstr>Преобразование сумм тригонометрических функций в произведение</vt:lpstr>
      <vt:lpstr>Преобразование суммы тригонометрических функций в произведение</vt:lpstr>
      <vt:lpstr>Преобразование произведений тригонометрических функций в суммы</vt:lpstr>
      <vt:lpstr>Преобразование выражения Asinx+Bcosx</vt:lpstr>
      <vt:lpstr>Преобразование выражения Asinx+Bcosx</vt:lpstr>
    </vt:vector>
  </TitlesOfParts>
  <Company>privat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синуса, косинуса и тангенса угла</dc:title>
  <dc:creator>Dmitriy Slobozhaninov</dc:creator>
  <cp:lastModifiedBy>User</cp:lastModifiedBy>
  <cp:revision>19</cp:revision>
  <dcterms:created xsi:type="dcterms:W3CDTF">2007-02-25T11:52:17Z</dcterms:created>
  <dcterms:modified xsi:type="dcterms:W3CDTF">2019-11-22T14:00:14Z</dcterms:modified>
</cp:coreProperties>
</file>