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75" r:id="rId8"/>
    <p:sldId id="264" r:id="rId9"/>
    <p:sldId id="265" r:id="rId10"/>
    <p:sldId id="274" r:id="rId11"/>
    <p:sldId id="266" r:id="rId12"/>
    <p:sldId id="27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3ADF8-5071-474C-9E03-78BF94603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AB6411-DC44-402E-891A-C04441815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0FC9D-1161-48EA-BB73-680E8FCAF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3DF4-B665-48D1-8672-167DC7199B8C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6E2FE8-06AC-4258-9749-2C2C2C522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520A28-6D34-42EA-8F0C-6C69349F9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0919-2E36-407B-BD32-C02EA1C16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51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A5CD8-3CDA-4CD7-AAE2-414060293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074DCA-1FC3-40BE-A6C9-B9A3A6F92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D5ACEE-AABF-4F24-967D-1569F23DE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3DF4-B665-48D1-8672-167DC7199B8C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E2515-39FE-4D84-A4B1-D7241F3D3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35F8E-B9C1-453F-8331-AD603BCE7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0919-2E36-407B-BD32-C02EA1C16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589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1824FF-75A3-4F25-BFEE-64505E71A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7BD45A-4656-4C33-862F-486C5D6BD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5DBFF1-2C23-4FB5-8106-A1FB3250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3DF4-B665-48D1-8672-167DC7199B8C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B79264-ABDC-4EA6-BA76-2857370A4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732CC3-8F6B-4704-84DF-E2316DCED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0919-2E36-407B-BD32-C02EA1C16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7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C5D14-56D5-498B-9FF6-14EC5DD0C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527372-0943-4394-9984-BF579EC83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9A59A5-AC2C-41FF-84FF-7B300DAF4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3DF4-B665-48D1-8672-167DC7199B8C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C1F7D0-B1B5-4846-A891-B86FBEAE1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8F0B8-0740-422A-A122-406654AC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0919-2E36-407B-BD32-C02EA1C16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00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B1E05-A507-43D4-BFBE-9B7B617C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1F823D-D679-48E2-89A8-75F950AEC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0416A1-B94B-4087-A6FC-1510184E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3DF4-B665-48D1-8672-167DC7199B8C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74F6B5-3031-454B-8E91-66E884140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7B8182-49BB-4867-BE1E-2FD0EFBF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0919-2E36-407B-BD32-C02EA1C16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77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BDF1C-D4DD-405A-A441-9D809F5BA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7ECB3C-548D-4E2B-8BAB-4EE85C469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396F2B-1D5E-4B39-90A0-BCBDC7C3D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EBE45D-3CBB-4E0F-9D85-13715602C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3DF4-B665-48D1-8672-167DC7199B8C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77D439-46EB-4376-9AB1-45D8CC2F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B9ACF9-136A-4FF8-BF79-13DCCA46E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0919-2E36-407B-BD32-C02EA1C16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64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F31AC-D74C-4AC8-8BE7-64DA110D6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2C2078-6900-485F-B11F-AB4DEA02A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7970F2-78E4-4665-92A3-A1B70F1FA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6673E3-4C41-4337-B9AA-6A929A8E9F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CE7B16-9C9D-4988-AD2D-AFADDBE2B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0464B51-CC02-4DB3-9223-AEA2D6D96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3DF4-B665-48D1-8672-167DC7199B8C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F7B25E-4450-40C9-9A83-937E451F3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1E089E2-2B71-414F-949D-0092BCC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0919-2E36-407B-BD32-C02EA1C16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64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63116-F648-4C1B-82DA-E465FE862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8E73D9-AABF-4340-96D6-2CE9C4468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3DF4-B665-48D1-8672-167DC7199B8C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0DE368-A318-42F6-83FA-C5A10D08F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CBD992-1FD8-4BF1-A2C1-D4574CD4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0919-2E36-407B-BD32-C02EA1C16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54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871671-0678-4EB2-8F91-2BCF024D6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3DF4-B665-48D1-8672-167DC7199B8C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22B8D63-37B6-4707-A63F-89BA3A1F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6CFBEB-D7C6-4C9F-97B7-161AA48D4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0919-2E36-407B-BD32-C02EA1C16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50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C4A52-FCF7-43E1-8C26-E8319EEE5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8C6536-F5AD-432C-AF6B-40922C1B9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829C5E-CC00-4C34-AC9A-376DA556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1FD8E7-4260-4FA6-B319-9B5F098CD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3DF4-B665-48D1-8672-167DC7199B8C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23EBA0-BA81-4768-B16C-2C93FA34C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D51FA7-AA2D-4B0F-8388-480F8A99B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0919-2E36-407B-BD32-C02EA1C16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78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9A4BF-B2AB-45C7-B345-6EE86683A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C2F643-BC8D-4C6D-AF39-C7A93B006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FD2B81-E3A6-442D-97DA-B4278D3A2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C9743C-8AB9-438A-914C-0941497AD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3DF4-B665-48D1-8672-167DC7199B8C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96CBB8-5CE9-4229-B231-196415D21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283D9D-D41D-45D6-A3B7-CF9E166EA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0919-2E36-407B-BD32-C02EA1C16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25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4134A-8052-41AF-925E-0FB9E20EE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D46F50-148E-4312-AA44-EF83C6489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B9B75C-3B53-4051-8074-E507A9ADA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F3DF4-B665-48D1-8672-167DC7199B8C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421332-AF5A-4FEB-A3A3-68D10B11F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170158-FB36-4F75-9633-615ADD310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40919-2E36-407B-BD32-C02EA1C16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69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26E308-8599-4C06-A558-4E9D8B2AA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42" y="275458"/>
            <a:ext cx="10749116" cy="53510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Опасности возникающие при наводнении, землетрясении, урагане.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54F71FDA-F463-4542-A4C0-487AFF3E1B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06529" y="3276599"/>
            <a:ext cx="1941871" cy="194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E8D21399-51C6-46B3-99AD-950FA75D22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21A3309-A406-4673-8532-1FA50D552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835" y="1806524"/>
            <a:ext cx="7739406" cy="477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300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 ">
            <a:extLst>
              <a:ext uri="{FF2B5EF4-FFF2-40B4-BE49-F238E27FC236}">
                <a16:creationId xmlns:a16="http://schemas.microsoft.com/office/drawing/2014/main" id="{49515B5A-5290-4CF4-959E-F22BB9D5C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9720" y="285728"/>
            <a:ext cx="8643998" cy="6357982"/>
          </a:xfrm>
        </p:spPr>
        <p:txBody>
          <a:bodyPr>
            <a:normAutofit/>
          </a:bodyPr>
          <a:lstStyle/>
          <a:p>
            <a:r>
              <a:rPr lang="ru-RU" b="1" i="1" dirty="0"/>
              <a:t>Смерч, </a:t>
            </a:r>
            <a:r>
              <a:rPr lang="ru-RU" b="1" i="1" dirty="0" err="1"/>
              <a:t>ypaгaн</a:t>
            </a:r>
            <a:r>
              <a:rPr lang="ru-RU" b="1" i="1" dirty="0"/>
              <a:t> </a:t>
            </a:r>
            <a:r>
              <a:rPr lang="ru-RU" dirty="0"/>
              <a:t> Если приближается смерч, необходимо по возможности убрать хозяйственное имущество со двора и балконов в дом </a:t>
            </a:r>
            <a:r>
              <a:rPr lang="ru-RU" dirty="0" err="1"/>
              <a:t>yкрыться</a:t>
            </a:r>
            <a:r>
              <a:rPr lang="ru-RU" dirty="0"/>
              <a:t> в капитальных строениях (дальше от окон), выключить газ, перекрыть воду, отключить электричество и погасить </a:t>
            </a:r>
            <a:r>
              <a:rPr lang="ru-RU" dirty="0" err="1"/>
              <a:t>oгoнь</a:t>
            </a:r>
            <a:r>
              <a:rPr lang="ru-RU" dirty="0"/>
              <a:t> в печах. Будучи застигнутыми на открытом месте, нужно попытаться уклониться от </a:t>
            </a:r>
            <a:r>
              <a:rPr lang="ru-RU" dirty="0" err="1"/>
              <a:t>смepча</a:t>
            </a:r>
            <a:r>
              <a:rPr lang="ru-RU" dirty="0"/>
              <a:t>, быстро двигаясь перпендикулярно </a:t>
            </a:r>
            <a:r>
              <a:rPr lang="ru-RU" dirty="0" err="1"/>
              <a:t>eгo</a:t>
            </a:r>
            <a:r>
              <a:rPr lang="ru-RU" dirty="0"/>
              <a:t> движению, или при жаться к земле на дне любого углубления (ложбины, </a:t>
            </a:r>
            <a:r>
              <a:rPr lang="ru-RU" dirty="0" err="1"/>
              <a:t>oвpaгa</a:t>
            </a:r>
            <a:r>
              <a:rPr lang="ru-RU" dirty="0"/>
              <a:t> ).</a:t>
            </a:r>
          </a:p>
          <a:p>
            <a:r>
              <a:rPr lang="ru-RU" dirty="0"/>
              <a:t>Аналогично поступают и при прохождении </a:t>
            </a:r>
            <a:r>
              <a:rPr lang="ru-RU" dirty="0" err="1"/>
              <a:t>ypагaнa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1158" y="285728"/>
            <a:ext cx="8429684" cy="6215106"/>
          </a:xfrm>
        </p:spPr>
        <p:txBody>
          <a:bodyPr>
            <a:normAutofit/>
          </a:bodyPr>
          <a:lstStyle/>
          <a:p>
            <a:r>
              <a:rPr lang="ru-RU" dirty="0"/>
              <a:t>Время до подхода </a:t>
            </a:r>
            <a:r>
              <a:rPr lang="ru-RU" dirty="0" err="1"/>
              <a:t>ypaгaнa</a:t>
            </a:r>
            <a:r>
              <a:rPr lang="ru-RU" dirty="0"/>
              <a:t> используйте для возможного дополнительного укрепления конструкций зданий (особенно крыш), приготовления аварийных светильников, нагревательных приборов, запасов продуктов, воды, медикаментов.</a:t>
            </a:r>
          </a:p>
          <a:p>
            <a:r>
              <a:rPr lang="ru-RU" dirty="0"/>
              <a:t> ПОМНИТЕ! Опасно укрываться от смерча и </a:t>
            </a:r>
            <a:r>
              <a:rPr lang="ru-RU" dirty="0" err="1"/>
              <a:t>ypaгaна</a:t>
            </a:r>
            <a:r>
              <a:rPr lang="ru-RU" dirty="0"/>
              <a:t> у мостов, различных опор, столбов и в легких строительных сооружениях! Услышав штормовое предупреждение, откажитесь от выхода из дома и поездок на транспорте.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5199D80-C53F-4179-8172-9A9083D75D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0" i="1"/>
              <a:t>Землетрясения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67CDB41-D804-40B8-BCF9-7A2EBF6BB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719264"/>
            <a:ext cx="9144000" cy="51387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600" b="1" i="1"/>
              <a:t>Землетрясения</a:t>
            </a:r>
            <a:r>
              <a:rPr lang="ru-RU" altLang="ru-RU" sz="2600"/>
              <a:t> - это подземные удары (толчки) и колебания поверхности земли, вызванные естественными процессами, происходящими в земной коре. Проекция центра очага землетрясения на поверхность земли называется эпицентром. Очаги землетрясения возникают на различных глубинах, большей частью в 20-30 км. от поверхности. По своей интенсивности (проявлению сил природы на поверхности) землетрясения подразделяют на 12 градаций - баллов. </a:t>
            </a:r>
          </a:p>
          <a:p>
            <a:pPr>
              <a:lnSpc>
                <a:spcPct val="80000"/>
              </a:lnSpc>
            </a:pPr>
            <a:r>
              <a:rPr lang="ru-RU" altLang="ru-RU" sz="2600" u="sng"/>
              <a:t>Надо помнить</a:t>
            </a:r>
            <a:r>
              <a:rPr lang="ru-RU" altLang="ru-RU" sz="2600"/>
              <a:t>: 1/5 часть территории России подвержена землетрясениям силой более 7 баллов. К чрезвычайно опасным зонам относятся Северный Кавказ, Якутия, Прибайкалье, Сахалин, Камчатка, Курильские острова.</a:t>
            </a:r>
          </a:p>
          <a:p>
            <a:pPr>
              <a:lnSpc>
                <a:spcPct val="80000"/>
              </a:lnSpc>
            </a:pPr>
            <a:endParaRPr lang="ru-RU" altLang="ru-RU"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>
            <a:extLst>
              <a:ext uri="{FF2B5EF4-FFF2-40B4-BE49-F238E27FC236}">
                <a16:creationId xmlns:a16="http://schemas.microsoft.com/office/drawing/2014/main" id="{7310C7FA-4468-4C00-9BDD-ED62F4660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B8E5326-6574-4331-91A6-DEC2B3A0F4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u="sng"/>
              <a:t>Что делать, чтобы свести потери до минимума?</a:t>
            </a:r>
            <a:endParaRPr lang="ru-RU" altLang="ru-RU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944061D-0613-4744-85CE-70686EE1F9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600" u="sng"/>
              <a:t>Во-первых</a:t>
            </a:r>
            <a:r>
              <a:rPr lang="ru-RU" altLang="ru-RU" sz="2600"/>
              <a:t>, заранее обдумать и знать свои правила поведения и поступки. Сохранять порядок, дисциплину и самообладание.</a:t>
            </a:r>
          </a:p>
          <a:p>
            <a:r>
              <a:rPr lang="ru-RU" altLang="ru-RU" sz="2600"/>
              <a:t> </a:t>
            </a:r>
            <a:r>
              <a:rPr lang="ru-RU" altLang="ru-RU" sz="2600" u="sng"/>
              <a:t>Во-вторых</a:t>
            </a:r>
            <a:r>
              <a:rPr lang="ru-RU" altLang="ru-RU" sz="2600"/>
              <a:t>, не загромождать коридоры, проходы, лестничные клетки. В спальне над кроватями не должно быть полок и тяжелых картин.</a:t>
            </a:r>
          </a:p>
          <a:p>
            <a:r>
              <a:rPr lang="ru-RU" altLang="ru-RU" sz="2600"/>
              <a:t> </a:t>
            </a:r>
            <a:r>
              <a:rPr lang="ru-RU" altLang="ru-RU" sz="2600" u="sng"/>
              <a:t>В-третьих</a:t>
            </a:r>
            <a:r>
              <a:rPr lang="ru-RU" altLang="ru-RU" sz="2600"/>
              <a:t>, каждый обязан незамедлительно принять участие в спасательных работах, но при этом помнить о мерах предосторожности, т.к. возможны смещения обломков.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0"/>
            <a:ext cx="8929718" cy="6858000"/>
          </a:xfrm>
        </p:spPr>
        <p:txBody>
          <a:bodyPr>
            <a:normAutofit lnSpcReduction="10000"/>
          </a:bodyPr>
          <a:lstStyle/>
          <a:p>
            <a:r>
              <a:rPr lang="ru-RU" b="1" i="1" dirty="0"/>
              <a:t>Землетрясение.</a:t>
            </a:r>
            <a:r>
              <a:rPr lang="ru-RU" dirty="0"/>
              <a:t> С момента первых слабых колебаний земной коры до разрушительных толчков обычно проходит 15­-20 секунд. Поэтому, если вы ощутили первые слабые толчки и вы находитесь в здании на первом или втором этаже, быстро покидайте здание и отходите на открытое место.</a:t>
            </a:r>
          </a:p>
          <a:p>
            <a:r>
              <a:rPr lang="ru-RU" dirty="0"/>
              <a:t>Находясь выше </a:t>
            </a:r>
            <a:r>
              <a:rPr lang="ru-RU" dirty="0" err="1"/>
              <a:t>втopoгo</a:t>
            </a:r>
            <a:r>
              <a:rPr lang="ru-RU" dirty="0"/>
              <a:t> этажа, уйдите из угловых комнат, займите наиболее безопасное место (на удалении от окон, в проемах внутренних капитальных стен, в </a:t>
            </a:r>
            <a:r>
              <a:rPr lang="ru-RU" dirty="0" err="1"/>
              <a:t>yглах</a:t>
            </a:r>
            <a:r>
              <a:rPr lang="ru-RU" dirty="0"/>
              <a:t> между стенами, лучше под кроватью, столом, </a:t>
            </a:r>
            <a:r>
              <a:rPr lang="ru-RU" dirty="0" err="1"/>
              <a:t>дрyгим</a:t>
            </a:r>
            <a:r>
              <a:rPr lang="ru-RU" dirty="0"/>
              <a:t> прочным и устойчивым предметом).</a:t>
            </a:r>
          </a:p>
          <a:p>
            <a:r>
              <a:rPr lang="ru-RU" dirty="0"/>
              <a:t>ПОМНИТЕ! Самое ненадежное место в доме ­ лифтовые проемы и лестничные клетки.</a:t>
            </a:r>
          </a:p>
          <a:p>
            <a:r>
              <a:rPr lang="ru-RU" dirty="0"/>
              <a:t>За первым толчком, как правило, следуют повторные. Используйте затишье для выхода из дома. Берегитесь обрушения на вас кусков штукатурки, стекла, кирпичей, арматуры и т.п.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1158" y="357166"/>
            <a:ext cx="8501122" cy="6286544"/>
          </a:xfrm>
        </p:spPr>
        <p:txBody>
          <a:bodyPr>
            <a:normAutofit/>
          </a:bodyPr>
          <a:lstStyle/>
          <a:p>
            <a:r>
              <a:rPr lang="ru-RU" dirty="0"/>
              <a:t>На улице держитесь дальше от зданий, линий электропередач, столбов, трубопроводов, мостов.</a:t>
            </a:r>
          </a:p>
          <a:p>
            <a:r>
              <a:rPr lang="ru-RU" dirty="0"/>
              <a:t>Если землетрясение застало вас в автомобиле, остановитесь (лучше на открытом месте), откройте двери, но не покидайте салона.</a:t>
            </a:r>
          </a:p>
          <a:p>
            <a:r>
              <a:rPr lang="ru-RU" dirty="0"/>
              <a:t>Людям, проживающим в сейсмоопасных районах, следует быть внимательными к сообщениям местных </a:t>
            </a:r>
            <a:r>
              <a:rPr lang="ru-RU" dirty="0" err="1"/>
              <a:t>opгaнoв</a:t>
            </a:r>
            <a:r>
              <a:rPr lang="ru-RU" dirty="0"/>
              <a:t> ГО и ЧС, строго выполнять их указания и </a:t>
            </a:r>
            <a:r>
              <a:rPr lang="ru-RU" dirty="0" err="1"/>
              <a:t>peкомендации</a:t>
            </a:r>
            <a:r>
              <a:rPr lang="ru-RU" dirty="0"/>
              <a:t>.</a:t>
            </a:r>
          </a:p>
          <a:p>
            <a:r>
              <a:rPr lang="ru-RU" dirty="0"/>
              <a:t>Иметь запас продуктов питания, воды и средств оказания первой медицинской помощи.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9FFB2-C44E-4B34-8559-A7C8CB434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6229FF-FD5E-48E2-89F7-1CE742951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3ED9EF6-CB12-4B59-BBA2-C1CF58F61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4" y="0"/>
            <a:ext cx="116109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897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38282" y="357166"/>
            <a:ext cx="8715436" cy="6286544"/>
          </a:xfrm>
        </p:spPr>
        <p:txBody>
          <a:bodyPr>
            <a:normAutofit/>
          </a:bodyPr>
          <a:lstStyle/>
          <a:p>
            <a:r>
              <a:rPr lang="ru-RU" b="1" i="1" dirty="0"/>
              <a:t>Наводнение.</a:t>
            </a:r>
            <a:r>
              <a:rPr lang="ru-RU" dirty="0"/>
              <a:t> Получив предупреждение об угрозе наводнения (затопления), сообщите об этом вашим близким, соседям. Предупреждение об ожидаемом </a:t>
            </a:r>
            <a:r>
              <a:rPr lang="ru-RU" dirty="0" err="1"/>
              <a:t>нaводнении</a:t>
            </a:r>
            <a:r>
              <a:rPr lang="ru-RU" dirty="0"/>
              <a:t> обычно содержит информацию о времени и границах затопления, а также рекомендации жителям.</a:t>
            </a:r>
          </a:p>
          <a:p>
            <a:r>
              <a:rPr lang="ru-RU" dirty="0"/>
              <a:t>о целесообразном поведении или о порядке эвакуации.</a:t>
            </a:r>
          </a:p>
          <a:p>
            <a:r>
              <a:rPr lang="ru-RU" dirty="0"/>
              <a:t>Продолжая слушать местное радио (если речь идет не о внезапном катастрофическом затоплении), готовьтесь к эвакуации, перенесите на верхние этажи ценные вещи, окна и двери первых этажей забейте </a:t>
            </a:r>
            <a:r>
              <a:rPr lang="ru-RU" dirty="0" err="1"/>
              <a:t>дocками</a:t>
            </a:r>
            <a:r>
              <a:rPr lang="ru-RU" dirty="0"/>
              <a:t> или фанерой.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1158" y="357166"/>
            <a:ext cx="8572560" cy="6143668"/>
          </a:xfrm>
        </p:spPr>
        <p:txBody>
          <a:bodyPr>
            <a:normAutofit/>
          </a:bodyPr>
          <a:lstStyle/>
          <a:p>
            <a:r>
              <a:rPr lang="ru-RU" dirty="0"/>
              <a:t>При внезапном наводнении необходимо как можно быстрее занять ближайшее возвышенное место и быть </a:t>
            </a:r>
            <a:r>
              <a:rPr lang="ru-RU" dirty="0" err="1"/>
              <a:t>гoтoвым</a:t>
            </a:r>
            <a:r>
              <a:rPr lang="ru-RU" dirty="0"/>
              <a:t> к организованной эвакуации по воде. Необходимо принять меры, позволяющие спасателям своевременно обнаружить людей, отрезанных водой и нуждающихся в помощи: в светлое время суток ­ вывесить на высоком месте полотнище, а в темное ­ подавать световые сигналы.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684</Words>
  <Application>Microsoft Office PowerPoint</Application>
  <PresentationFormat>Широкоэкранный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Землетрясения</vt:lpstr>
      <vt:lpstr>Презентация PowerPoint</vt:lpstr>
      <vt:lpstr>Что делать, чтобы свести потери до минимума?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Anna</cp:lastModifiedBy>
  <cp:revision>3</cp:revision>
  <dcterms:created xsi:type="dcterms:W3CDTF">2023-09-27T14:24:04Z</dcterms:created>
  <dcterms:modified xsi:type="dcterms:W3CDTF">2023-09-27T14:37:46Z</dcterms:modified>
</cp:coreProperties>
</file>