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Официально-деловой стиль речи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065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Сфера употребления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Сфера правовых, служебных, производственных отношений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50746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2">
                    <a:lumMod val="50000"/>
                  </a:schemeClr>
                </a:solidFill>
              </a:rPr>
              <a:t>Цель</a:t>
            </a:r>
            <a:endParaRPr lang="ru-RU" sz="6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Деловое общение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24224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Жанры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8701797" cy="4240211"/>
          </a:xfrm>
        </p:spPr>
        <p:txBody>
          <a:bodyPr>
            <a:normAutofit fontScale="85000" lnSpcReduction="20000"/>
          </a:bodyPr>
          <a:lstStyle/>
          <a:p>
            <a:r>
              <a:rPr lang="ru-RU" sz="4800" dirty="0" smtClean="0"/>
              <a:t>Заявление, </a:t>
            </a:r>
          </a:p>
          <a:p>
            <a:r>
              <a:rPr lang="ru-RU" sz="4800" dirty="0" smtClean="0"/>
              <a:t>объяснительная записка, </a:t>
            </a:r>
          </a:p>
          <a:p>
            <a:r>
              <a:rPr lang="ru-RU" sz="4800" dirty="0" smtClean="0"/>
              <a:t>докладная записка, </a:t>
            </a:r>
          </a:p>
          <a:p>
            <a:r>
              <a:rPr lang="ru-RU" sz="4800" dirty="0" smtClean="0"/>
              <a:t>резюме, </a:t>
            </a:r>
          </a:p>
          <a:p>
            <a:r>
              <a:rPr lang="ru-RU" sz="4800" dirty="0" smtClean="0"/>
              <a:t>автобиография, </a:t>
            </a:r>
          </a:p>
          <a:p>
            <a:r>
              <a:rPr lang="ru-RU" sz="4800" dirty="0" smtClean="0"/>
              <a:t>законы, положения, инструкция и т.д.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359442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Основные стилевые черты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Точность, </a:t>
            </a:r>
          </a:p>
          <a:p>
            <a:r>
              <a:rPr lang="ru-RU" sz="4800" dirty="0" smtClean="0"/>
              <a:t>неличный характер,</a:t>
            </a:r>
          </a:p>
          <a:p>
            <a:r>
              <a:rPr lang="ru-RU" sz="4800" dirty="0" smtClean="0"/>
              <a:t> </a:t>
            </a:r>
            <a:r>
              <a:rPr lang="ru-RU" sz="4800" dirty="0" err="1" smtClean="0"/>
              <a:t>стандартизованность</a:t>
            </a:r>
            <a:r>
              <a:rPr lang="ru-RU" sz="4800" dirty="0" smtClean="0"/>
              <a:t>, </a:t>
            </a:r>
          </a:p>
          <a:p>
            <a:r>
              <a:rPr lang="ru-RU" sz="4800" dirty="0" smtClean="0"/>
              <a:t>предписывающий характер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307613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Лексические особенности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Широкое употребление стандартных оборотов речи, </a:t>
            </a:r>
          </a:p>
          <a:p>
            <a:r>
              <a:rPr lang="ru-RU" sz="4000" dirty="0" smtClean="0"/>
              <a:t>специальной терминологии, </a:t>
            </a:r>
          </a:p>
          <a:p>
            <a:r>
              <a:rPr lang="ru-RU" sz="4000" dirty="0" smtClean="0"/>
              <a:t>устойчивых сочетаний неэмоционального характера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8030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</a:rPr>
              <a:t>Морфологические особенности</a:t>
            </a:r>
            <a:endParaRPr lang="ru-RU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 smtClean="0"/>
              <a:t>Употребление глаголов несовершенного вида (в уставах, кодексах, законов)</a:t>
            </a:r>
          </a:p>
          <a:p>
            <a:r>
              <a:rPr lang="ru-RU" sz="2200" dirty="0"/>
              <a:t>Употребление глаголов </a:t>
            </a:r>
            <a:r>
              <a:rPr lang="ru-RU" sz="2200" dirty="0" smtClean="0"/>
              <a:t>совершенного вида ( в протоколах, распоряжениях, актах)</a:t>
            </a:r>
          </a:p>
          <a:p>
            <a:r>
              <a:rPr lang="ru-RU" sz="2200" dirty="0" smtClean="0"/>
              <a:t>Краткие прилагательные</a:t>
            </a:r>
          </a:p>
          <a:p>
            <a:r>
              <a:rPr lang="ru-RU" sz="2200" dirty="0" smtClean="0"/>
              <a:t>Производные предлоги и союзы (в соответствии, в связи, согласно, ввиду того что)</a:t>
            </a:r>
          </a:p>
          <a:p>
            <a:r>
              <a:rPr lang="ru-RU" sz="2200" dirty="0" smtClean="0"/>
              <a:t>Существительных мужского рода для обозначения лиц женского пола (лаборант Петрова, преподаватель Тамбова)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583268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Синтаксические особенности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Осложненные простые предложения (обособленные обороты, однородные члены)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219848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Составьте документ и оформите его в соответствии с ситуацией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5745" y="1872852"/>
            <a:ext cx="4185623" cy="576262"/>
          </a:xfrm>
        </p:spPr>
        <p:txBody>
          <a:bodyPr/>
          <a:lstStyle/>
          <a:p>
            <a:r>
              <a:rPr lang="ru-RU" sz="2000" dirty="0"/>
              <a:t>Ситуация 1</a:t>
            </a:r>
            <a:r>
              <a:rPr lang="ru-RU" sz="2000" dirty="0" smtClean="0"/>
              <a:t>. ЗАЯВЛЕНИЕ </a:t>
            </a:r>
            <a:r>
              <a:rPr lang="ru-RU" sz="2000" dirty="0"/>
              <a:t>Примерный диалог: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5745" y="2449115"/>
            <a:ext cx="4185623" cy="4134566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-Добрый день, чем могу быть полезна?</a:t>
            </a:r>
          </a:p>
          <a:p>
            <a:r>
              <a:rPr lang="ru-RU" dirty="0"/>
              <a:t>-Здравствуйте, я хочу поступить в ваш филиал.</a:t>
            </a:r>
          </a:p>
          <a:p>
            <a:r>
              <a:rPr lang="ru-RU" dirty="0"/>
              <a:t>-На какое отделение вы хотите поступить?</a:t>
            </a:r>
          </a:p>
          <a:p>
            <a:r>
              <a:rPr lang="ru-RU" dirty="0"/>
              <a:t>-Мне очень нравится отделение </a:t>
            </a:r>
            <a:r>
              <a:rPr lang="ru-RU" dirty="0" smtClean="0"/>
              <a:t>«Электроснабжение». </a:t>
            </a:r>
            <a:r>
              <a:rPr lang="ru-RU" dirty="0"/>
              <a:t>Сколько лет нужно учиться по этой специальности?</a:t>
            </a:r>
          </a:p>
          <a:p>
            <a:r>
              <a:rPr lang="ru-RU" dirty="0"/>
              <a:t>- После 9 класса очно учатся 4 года.</a:t>
            </a:r>
          </a:p>
          <a:p>
            <a:r>
              <a:rPr lang="ru-RU" dirty="0"/>
              <a:t>-Какие экзамены сдавать?</a:t>
            </a:r>
          </a:p>
          <a:p>
            <a:r>
              <a:rPr lang="ru-RU" dirty="0"/>
              <a:t>-Вы предоставляете аттестат. </a:t>
            </a:r>
          </a:p>
          <a:p>
            <a:r>
              <a:rPr lang="ru-RU" dirty="0"/>
              <a:t>-Какой проходной балл аттестата должен быть?</a:t>
            </a:r>
          </a:p>
          <a:p>
            <a:r>
              <a:rPr lang="ru-RU" dirty="0"/>
              <a:t>-Проходной балл – не менее 4 баллов.</a:t>
            </a:r>
          </a:p>
          <a:p>
            <a:r>
              <a:rPr lang="ru-RU" dirty="0"/>
              <a:t>-Спасибо за информацию. До свидания.</a:t>
            </a:r>
          </a:p>
          <a:p>
            <a:r>
              <a:rPr lang="ru-RU" dirty="0"/>
              <a:t>-Приходите. Мы вас ждем.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88384" y="1872852"/>
            <a:ext cx="4185618" cy="576262"/>
          </a:xfrm>
        </p:spPr>
        <p:txBody>
          <a:bodyPr/>
          <a:lstStyle/>
          <a:p>
            <a:r>
              <a:rPr lang="ru-RU" sz="2000" dirty="0"/>
              <a:t>Ситуация </a:t>
            </a:r>
            <a:r>
              <a:rPr lang="ru-RU" sz="2000" dirty="0" smtClean="0"/>
              <a:t>2</a:t>
            </a:r>
            <a:r>
              <a:rPr lang="ru-RU" sz="2000" dirty="0" smtClean="0"/>
              <a:t>. РЕЗЮМЕ </a:t>
            </a:r>
          </a:p>
          <a:p>
            <a:r>
              <a:rPr lang="ru-RU" sz="2000" dirty="0" smtClean="0"/>
              <a:t>Примерный </a:t>
            </a:r>
            <a:r>
              <a:rPr lang="ru-RU" sz="2000" dirty="0"/>
              <a:t>диалог: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88384" y="2449114"/>
            <a:ext cx="4185618" cy="413456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-Здравствуйте. Чем могу помочь?</a:t>
            </a:r>
          </a:p>
          <a:p>
            <a:r>
              <a:rPr lang="ru-RU" dirty="0"/>
              <a:t>-Мне бы хотелось устроиться к вам на работу.</a:t>
            </a:r>
          </a:p>
          <a:p>
            <a:r>
              <a:rPr lang="ru-RU" dirty="0"/>
              <a:t>-Вы работали раньше?</a:t>
            </a:r>
          </a:p>
          <a:p>
            <a:r>
              <a:rPr lang="ru-RU" dirty="0"/>
              <a:t>-Нет, я не работал, я только что закончил школу.</a:t>
            </a:r>
          </a:p>
          <a:p>
            <a:r>
              <a:rPr lang="ru-RU" dirty="0"/>
              <a:t>-Возьмите бланк резюме и заполните его.</a:t>
            </a:r>
          </a:p>
          <a:p>
            <a:r>
              <a:rPr lang="ru-RU" dirty="0"/>
              <a:t>-Вы прослушали какие-нибудь курсы?</a:t>
            </a:r>
          </a:p>
          <a:p>
            <a:r>
              <a:rPr lang="ru-RU" dirty="0"/>
              <a:t>-Да, я закончил компьютерные курсы.</a:t>
            </a:r>
          </a:p>
          <a:p>
            <a:r>
              <a:rPr lang="ru-RU" dirty="0"/>
              <a:t>-Подойдите через 2 дня за результатом.</a:t>
            </a:r>
          </a:p>
          <a:p>
            <a:r>
              <a:rPr lang="ru-RU" dirty="0"/>
              <a:t>-До свидания.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125378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322</Words>
  <Application>Microsoft Office PowerPoint</Application>
  <PresentationFormat>Широкоэкранный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Аспект</vt:lpstr>
      <vt:lpstr>Официально-деловой стиль речи</vt:lpstr>
      <vt:lpstr>Сфера употребления</vt:lpstr>
      <vt:lpstr>Цель</vt:lpstr>
      <vt:lpstr>Жанры</vt:lpstr>
      <vt:lpstr>Основные стилевые черты</vt:lpstr>
      <vt:lpstr>Лексические особенности</vt:lpstr>
      <vt:lpstr>Морфологические особенности</vt:lpstr>
      <vt:lpstr>Синтаксические особенности</vt:lpstr>
      <vt:lpstr>Составьте документ и оформите его в соответствии с ситуацией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Официально-деловой стиль речи</dc:title>
  <dc:creator>az9990@bk.ru</dc:creator>
  <cp:lastModifiedBy>Пользователь Windows</cp:lastModifiedBy>
  <cp:revision>5</cp:revision>
  <dcterms:created xsi:type="dcterms:W3CDTF">2019-11-21T06:50:25Z</dcterms:created>
  <dcterms:modified xsi:type="dcterms:W3CDTF">2020-05-25T17:18:47Z</dcterms:modified>
</cp:coreProperties>
</file>