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3" r:id="rId6"/>
    <p:sldId id="264" r:id="rId7"/>
    <p:sldId id="271" r:id="rId8"/>
    <p:sldId id="27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2" autoAdjust="0"/>
    <p:restoredTop sz="94660"/>
  </p:normalViewPr>
  <p:slideViewPr>
    <p:cSldViewPr snapToGrid="0">
      <p:cViewPr varScale="1">
        <p:scale>
          <a:sx n="86" d="100"/>
          <a:sy n="86" d="100"/>
        </p:scale>
        <p:origin x="47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B09D1B-1F74-40D4-94DE-014521DB43B2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67F11-4184-4352-A0A0-6287B83FD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7009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F7DA3E-6850-4B2F-94C5-389E6FBE4F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3B9EBCC-3FC1-47C3-9A00-1E5CD42B64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DDCAB6F-B3F6-4F86-AF2E-18CEB67AA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AD166-C52F-4D78-91F6-A4A427990B23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EFAA8CB-A37C-4D4D-BF00-E0187059A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5EADA4-8B90-481E-915F-2D28424EE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855D-C8B1-43C1-B866-EF2B08B80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730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C8C8EB-ADBF-4B26-BDEB-20F611CBE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D990027-DE34-49DE-BB7A-A6511B5FE4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B8E2FCC-D0A9-4F37-8061-794433927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AD166-C52F-4D78-91F6-A4A427990B23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58C6F66-0B29-4912-9077-8784264A0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CDA0F61-74BC-4540-85E9-ECB70F361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855D-C8B1-43C1-B866-EF2B08B80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627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9AFC8AE-829C-41FA-929A-9D3D47ECCE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E66CC94-2BBA-43E5-906B-B6C9644351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FBFAC59-D476-4068-8821-CCE988949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AD166-C52F-4D78-91F6-A4A427990B23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E2163F-4B54-4EA7-A14D-21EA00161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BB95015-A222-4B64-9F6A-66597DC5B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855D-C8B1-43C1-B866-EF2B08B80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576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35111F-740B-478C-8552-5533BE7C6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D26DD69-97F4-4D38-B8FE-963DC7FE9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BFF610-D57A-4043-90CA-214D8AAB2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AD166-C52F-4D78-91F6-A4A427990B23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0633CD5-F892-47E7-A6D4-6B876FFCA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5432AFF-98FE-40E2-BD08-23E2F0258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855D-C8B1-43C1-B866-EF2B08B80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273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CE8195-F466-44E0-8B6F-FB3A93315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86D4E48-14A9-476B-A22D-36CDBC8661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CEEFD46-70F9-4D65-92C9-66577E1F5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AD166-C52F-4D78-91F6-A4A427990B23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5564CA-7E2E-40C6-AD4F-F47EA19B7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9CFB4F-6DD4-4F47-8C4B-003ADC929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855D-C8B1-43C1-B866-EF2B08B80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5923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D347B2-AA11-4A88-B2AD-D9AC60701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C2496C6-4B21-4EA8-A5ED-8764AC51CE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0EA6A3C-946E-4E5B-93D7-79103CCB59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C178115-9845-4F27-83A5-E7FBD47C4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AD166-C52F-4D78-91F6-A4A427990B23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312BE1-D46E-4176-8C46-84031F833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EB5F228-16FF-4524-95CC-23FFE476E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855D-C8B1-43C1-B866-EF2B08B80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233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99852A-A208-44FC-A3A2-184BB78C4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6E9DFAB-9D7C-441F-873F-07656181D5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8C85E63-D50A-4D4C-8D8C-D68AEA03A6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F7CE2FF-E29C-4175-9268-475516BF67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0702419-950B-4C5D-9E85-EE7E377BD4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7021D65-1C7D-44DB-AE94-BB22EF75C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AD166-C52F-4D78-91F6-A4A427990B23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5F4774F-CE57-4A49-B324-5B038017B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395FC49-B48D-47D1-82A0-C3543DCA5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855D-C8B1-43C1-B866-EF2B08B80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448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131C25-3968-4277-8AA7-4C6302BE5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EEBF24B-FA3B-44D3-8EC9-B7E725D52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AD166-C52F-4D78-91F6-A4A427990B23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CD95407-7436-4541-87A0-A1545C043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0444CE1-0229-4D74-9838-0E95F1BE1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855D-C8B1-43C1-B866-EF2B08B80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5092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44E3E38-F5BF-4C5C-8154-72CF36D8C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AD166-C52F-4D78-91F6-A4A427990B23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3A26974-BC57-4CD6-AA2B-41528D41E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BFE1BC3-C4A1-4D4D-B004-5D0D9A1F3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855D-C8B1-43C1-B866-EF2B08B80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8442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4EF517-A02B-4DBE-A8B8-C282D0E3D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63128-40F1-43F8-8954-69626F00A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110A724-B37A-4FA5-8455-8B563B45C5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04804A2-6A9F-44AF-BDB1-6049DF8CE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AD166-C52F-4D78-91F6-A4A427990B23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3339BD2-68F0-4EA1-8F84-7D2556BB7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86ED00E-6F17-4F29-9215-79DCE3FF5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855D-C8B1-43C1-B866-EF2B08B80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8589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E8E6EE-7579-4EE3-AD9E-7D868F8F9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745A077-2A63-469B-9ACA-AC3D895343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65AD67E-60CA-4C12-8F62-7E8F4EEB6F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C158074-7828-4B1B-8DD8-DFD89D024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AD166-C52F-4D78-91F6-A4A427990B23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09C40A6-0243-4E77-B911-1C9A37CBC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8DF4802-1096-4E51-BC1C-2332F943E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855D-C8B1-43C1-B866-EF2B08B80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442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E58060-6E11-4A2E-9084-3F676C676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F55A07E-1299-420D-8F28-FB7BFA25D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903539-B27C-4EF8-B3F4-442DE600F7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AD166-C52F-4D78-91F6-A4A427990B23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0C661F-8642-4423-AF64-D4233CC7A4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56F9723-1C93-4521-8EFF-70D6CBFFFA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2855D-C8B1-43C1-B866-EF2B08B80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880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03FF96E5-F151-448E-96E9-2CE724B2D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Практическое занятие №4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6BC3F481-0C74-4F4F-88E6-EE0560CFD8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b="1" dirty="0"/>
              <a:t>Тема: </a:t>
            </a:r>
            <a:r>
              <a:rPr lang="ru-RU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Правила безопасного поведения при угрозе террористического акта, захвате в качестве заложника, стрельбе в общественных местах (колледже, публичном мероприятии)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778494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F2DCA-519F-44E1-9F66-322F43255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571" y="365125"/>
            <a:ext cx="10590229" cy="4555667"/>
          </a:xfrm>
        </p:spPr>
        <p:txBody>
          <a:bodyPr>
            <a:normAutofit/>
          </a:bodyPr>
          <a:lstStyle/>
          <a:p>
            <a:r>
              <a:rPr lang="ru-RU" b="1" dirty="0"/>
              <a:t>Цель:</a:t>
            </a:r>
            <a:r>
              <a:rPr lang="ru-RU" dirty="0"/>
              <a:t> ознакомиться с особенностями современного терроризма, изучить правила поведения при захвате в заложники и приобрести опыт их применения.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6397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73F957-904A-43CB-A316-04F347382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Порядок выполнения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6703884-4FC3-4744-8101-DD48110A0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1.Ознакомиться с материалом.</a:t>
            </a:r>
          </a:p>
          <a:p>
            <a:pPr marL="0" indent="0">
              <a:buNone/>
            </a:pPr>
            <a:r>
              <a:rPr lang="ru-RU" dirty="0"/>
              <a:t>2. Выполнить задание по вариантам.</a:t>
            </a:r>
          </a:p>
          <a:p>
            <a:pPr marL="0" indent="0">
              <a:buNone/>
            </a:pPr>
            <a:r>
              <a:rPr lang="ru-RU" dirty="0"/>
              <a:t>3. Сделать вывод.</a:t>
            </a:r>
          </a:p>
        </p:txBody>
      </p:sp>
    </p:spTree>
    <p:extLst>
      <p:ext uri="{BB962C8B-B14F-4D97-AF65-F5344CB8AC3E}">
        <p14:creationId xmlns:p14="http://schemas.microsoft.com/office/powerpoint/2010/main" val="1675509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DE7287-0C38-4F9C-82C0-C5642948A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Содержание отчета.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6570C8-17C3-4B75-957B-618478DFE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1.Составить памятку о порядке действий при терактах по вариантам.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вариант: правила поведения при захвате в заложники.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вариант: правила поведения при 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угрозе террористического акта.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вариант: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поведения при 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стрельбе в колледже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2.Ответить на контрольные вопросы.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Сделать вывод.</a:t>
            </a:r>
          </a:p>
        </p:txBody>
      </p:sp>
    </p:spTree>
    <p:extLst>
      <p:ext uri="{BB962C8B-B14F-4D97-AF65-F5344CB8AC3E}">
        <p14:creationId xmlns:p14="http://schemas.microsoft.com/office/powerpoint/2010/main" val="2651742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5538" y="214290"/>
            <a:ext cx="8072462" cy="1143000"/>
          </a:xfrm>
        </p:spPr>
        <p:txBody>
          <a:bodyPr>
            <a:noAutofit/>
          </a:bodyPr>
          <a:lstStyle/>
          <a:p>
            <a:r>
              <a:rPr lang="ru-RU" sz="3200" dirty="0"/>
              <a:t>Как вести себя при обнаружении подозрительного предмета? 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52662" y="1214422"/>
            <a:ext cx="8215338" cy="5643578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dirty="0"/>
              <a:t>Если вы обнаружили бесхозную вещь в общественном транспорте, немедленно сообщите о находке водителю (машинисту).</a:t>
            </a:r>
          </a:p>
          <a:p>
            <a:pPr lvl="0">
              <a:buNone/>
            </a:pPr>
            <a:r>
              <a:rPr lang="ru-RU" dirty="0"/>
              <a:t>Если вы обнаружили неизвестный предмет в подъезде своего дома – немедленно сообщите о находке в ваше отделение полиции.</a:t>
            </a:r>
          </a:p>
          <a:p>
            <a:pPr lvl="0">
              <a:buNone/>
            </a:pPr>
            <a:r>
              <a:rPr lang="ru-RU" dirty="0"/>
              <a:t>Если вы обнаружили неизвестный предмет в учреждении, немедленно сообщите о находке администрации или охране.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66976" y="357166"/>
            <a:ext cx="7790712" cy="589123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Во всех перечисленных случаях: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/>
              <a:t>не трогайте, не передвигайте, не вскрывайте обнаруженный предмет;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/>
              <a:t>не пользуйтесь на месте находки радио и сотовой связью.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/>
              <a:t>зафиксируйте время обнаружения предмета;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/>
              <a:t>постарайтесь оградить место находки;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/>
              <a:t>обязательно дождитесь прибытия полиции.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52662" y="785794"/>
            <a:ext cx="8215338" cy="571504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chemeClr val="tx2">
                    <a:lumMod val="50000"/>
                  </a:schemeClr>
                </a:solidFill>
              </a:rPr>
              <a:t>3. Порядок приёма сообщений, содержащих угрозы террористического характера, по телефону.</a:t>
            </a:r>
            <a:br>
              <a:rPr lang="ru-RU" sz="3200" dirty="0">
                <a:solidFill>
                  <a:schemeClr val="tx2">
                    <a:lumMod val="50000"/>
                  </a:schemeClr>
                </a:solidFill>
              </a:rPr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52662" y="1714488"/>
            <a:ext cx="8001056" cy="5143512"/>
          </a:xfrm>
        </p:spPr>
        <p:txBody>
          <a:bodyPr>
            <a:normAutofit/>
          </a:bodyPr>
          <a:lstStyle/>
          <a:p>
            <a:pPr lvl="0"/>
            <a:r>
              <a:rPr lang="ru-RU" dirty="0"/>
              <a:t>постарайтесь дословно запомнить разговор и зафиксировать его на бумаге;</a:t>
            </a:r>
          </a:p>
          <a:p>
            <a:pPr lvl="0"/>
            <a:r>
              <a:rPr lang="ru-RU" dirty="0"/>
              <a:t>при разговоре отметьте пол, возраст звонящего и особенности его речи: голос, произношение, манера речи;</a:t>
            </a:r>
          </a:p>
          <a:p>
            <a:pPr lvl="0"/>
            <a:r>
              <a:rPr lang="ru-RU" dirty="0"/>
              <a:t>отметьте звуковой фон;</a:t>
            </a:r>
          </a:p>
          <a:p>
            <a:pPr lvl="0"/>
            <a:r>
              <a:rPr lang="ru-RU" dirty="0"/>
              <a:t>зафиксируйте точное время начала разговора и его продолжительность;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95538" y="285728"/>
            <a:ext cx="8072462" cy="6143668"/>
          </a:xfrm>
        </p:spPr>
        <p:txBody>
          <a:bodyPr>
            <a:normAutofit/>
          </a:bodyPr>
          <a:lstStyle/>
          <a:p>
            <a:pPr lvl="0"/>
            <a:r>
              <a:rPr lang="ru-RU" dirty="0"/>
              <a:t>постарайтесь  получить ответы на  вопросы: куда, кому, по какому телефону звонит этот человек? какие требования выдвигает? на каких условиях согласны отказаться от задуманного? Как с ним связаться? кому вы можете сообщить об этом звонке?</a:t>
            </a:r>
          </a:p>
          <a:p>
            <a:pPr lvl="0"/>
            <a:r>
              <a:rPr lang="ru-RU" dirty="0"/>
              <a:t>Постарайтесь добиться от звонящего максимально возможного промежутка времени для принятия решения.</a:t>
            </a:r>
          </a:p>
          <a:p>
            <a:pPr lvl="0"/>
            <a:r>
              <a:rPr lang="ru-RU" dirty="0"/>
              <a:t>Максимально ограничьте число людей, владеющих полученной информацией.</a:t>
            </a:r>
          </a:p>
          <a:p>
            <a:pPr lvl="0"/>
            <a:r>
              <a:rPr lang="ru-RU" dirty="0"/>
              <a:t>При наличии автоматического определителя номера запишите определившийся номер телефона.</a:t>
            </a:r>
          </a:p>
          <a:p>
            <a:pPr lvl="0"/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360</Words>
  <Application>Microsoft Office PowerPoint</Application>
  <PresentationFormat>Широкоэкранный</PresentationFormat>
  <Paragraphs>35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Практическое занятие №4</vt:lpstr>
      <vt:lpstr>Цель: ознакомиться с особенностями современного терроризма, изучить правила поведения при захвате в заложники и приобрести опыт их применения. </vt:lpstr>
      <vt:lpstr>Порядок выполнения</vt:lpstr>
      <vt:lpstr>Содержание отчета.</vt:lpstr>
      <vt:lpstr>Как вести себя при обнаружении подозрительного предмета?  </vt:lpstr>
      <vt:lpstr>Презентация PowerPoint</vt:lpstr>
      <vt:lpstr>3. Порядок приёма сообщений, содержащих угрозы террористического характера, по телефону.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Практическое занятие №4</dc:title>
  <dc:creator>Anna</dc:creator>
  <cp:lastModifiedBy>Anna</cp:lastModifiedBy>
  <cp:revision>12</cp:revision>
  <dcterms:created xsi:type="dcterms:W3CDTF">2023-09-26T11:10:10Z</dcterms:created>
  <dcterms:modified xsi:type="dcterms:W3CDTF">2023-12-12T15:36:38Z</dcterms:modified>
</cp:coreProperties>
</file>