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DejaVu Sans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DejaVu Sans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DejaVu Sans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DejaVu Sans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2BBE34-69D5-4E8F-A2C2-C1576694F2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8F4BD6F-ACF1-4133-A8A7-DA0B7E4B83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D290B29-52E2-467F-8BD5-D180C01AC4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904426C-2F36-4C4F-B946-DDE5E2A7C3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084BCC-9153-4DBD-82B4-ADC3AA1C32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2EA908-2DC8-4333-A305-466B243F27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884D7D-A260-407F-A6D6-E76FD83B70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F67ACF-BD71-4B83-9A54-93C67AC188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A95E63-DA91-4FD2-B6E1-D920E31DAE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8304B5-4511-438B-B1B4-52D1858683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B6E53C-D54D-4265-820D-2FA83DB731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49B19A9-5FE3-4B64-A154-82BAB0C1424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DejaVu Sans" pitchFamily="34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DejaVu Sans" pitchFamily="34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DejaVu Sans" pitchFamily="34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DejaVu Sans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DejaVu Sans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DejaVu Sans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DejaVu Sans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DejaVu Sans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990000"/>
                </a:solidFill>
              </a:rPr>
              <a:t>Законы сохранения в механике.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4700B8"/>
                </a:solidFill>
              </a:rPr>
              <a:t>Импульс тела.</a:t>
            </a:r>
          </a:p>
          <a:p>
            <a:pPr marL="341313" indent="-341313">
              <a:spcBef>
                <a:spcPts val="8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4700B8"/>
                </a:solidFill>
              </a:rPr>
              <a:t>Закон сохранения импульса.</a:t>
            </a:r>
          </a:p>
          <a:p>
            <a:pPr marL="341313" indent="-341313">
              <a:spcBef>
                <a:spcPts val="8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Учитель физики МБОУ СОШ№5</a:t>
            </a:r>
          </a:p>
          <a:p>
            <a:pPr marL="341313" indent="-341313">
              <a:spcBef>
                <a:spcPts val="8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Мурзенко Марина Анатольевна.</a:t>
            </a:r>
          </a:p>
          <a:p>
            <a:pPr marL="341313" indent="-341313">
              <a:spcBef>
                <a:spcPts val="8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</a:rPr>
              <a:t>Решите задачу.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Масса ракеты 85тонн, скорость при взлете 30 м/с, скорость газов вырывающихся из сопла 90 м/с.Какова масса газов?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187450" y="1773238"/>
            <a:ext cx="2903538" cy="4524375"/>
            <a:chOff x="748" y="1117"/>
            <a:chExt cx="1829" cy="2850"/>
          </a:xfrm>
        </p:grpSpPr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" y="1117"/>
              <a:ext cx="1830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748" y="1117"/>
              <a:ext cx="1830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160338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Найдите импульс грузового космического корабля массой 10 тонн движущегося со скоростью 54 км/ч.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</a:rPr>
              <a:t>Футбольному мячу массой 400 грамм при выполнении пенальти сообщили скорость 25 м/с.Чему равен импульс мяча?</a:t>
            </a:r>
          </a:p>
        </p:txBody>
      </p:sp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6715125" y="1071563"/>
            <a:ext cx="1825625" cy="1503362"/>
            <a:chOff x="4230" y="675"/>
            <a:chExt cx="1150" cy="947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30" y="675"/>
              <a:ext cx="1151" cy="9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4230" y="675"/>
              <a:ext cx="1151" cy="9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029200"/>
            <a:ext cx="1165225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</a:rPr>
              <a:t>Из винтовки  массой 5 кг вылетает пуля массой 400 гр со скоростью 500 м/с.Чему равна скорость отдачи винтовки?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071563"/>
            <a:ext cx="3038475" cy="954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2001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Мальчик массой 30 кг , бегущий со скоростью 2 м/с, вскакивает на неподвижно стоящий скейт массой 6 кг. С какой скоростью начнет двигаться скейт с мальчиком?</a:t>
            </a:r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214313" y="4714875"/>
            <a:ext cx="1595437" cy="1947863"/>
            <a:chOff x="135" y="2970"/>
            <a:chExt cx="1005" cy="1227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" y="2970"/>
              <a:ext cx="1006" cy="12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135" y="2970"/>
              <a:ext cx="1006" cy="12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22313" y="357188"/>
            <a:ext cx="7772400" cy="621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3200">
                <a:solidFill>
                  <a:srgbClr val="0070C0"/>
                </a:solidFill>
              </a:rPr>
              <a:t>1.Что называют импульсом тела?</a:t>
            </a:r>
          </a:p>
          <a:p>
            <a:pPr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3200">
                <a:solidFill>
                  <a:srgbClr val="0070C0"/>
                </a:solidFill>
              </a:rPr>
              <a:t>2.Как направлены вектора импульса и скорости тела?(противоположно, сонаправлены)</a:t>
            </a:r>
          </a:p>
          <a:p>
            <a:pPr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3200">
                <a:solidFill>
                  <a:srgbClr val="0070C0"/>
                </a:solidFill>
              </a:rPr>
              <a:t>3. Как читается закон сохранения импульса?</a:t>
            </a:r>
          </a:p>
          <a:p>
            <a:pPr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3200">
                <a:solidFill>
                  <a:srgbClr val="0070C0"/>
                </a:solidFill>
              </a:rPr>
              <a:t>4. Какое движение называют реактивным?</a:t>
            </a:r>
          </a:p>
          <a:p>
            <a:pPr>
              <a:spcBef>
                <a:spcPts val="8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3200">
                <a:solidFill>
                  <a:srgbClr val="0070C0"/>
                </a:solidFill>
              </a:rPr>
              <a:t>5. Назовите тела которые движутся за счет реактивной струи.</a:t>
            </a:r>
          </a:p>
          <a:p>
            <a:pPr>
              <a:spcBef>
                <a:spcPts val="7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>
                <a:solidFill>
                  <a:srgbClr val="0070C0"/>
                </a:solidFill>
              </a:rPr>
              <a:t>6. В каких единицах измеряется импульс тела?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990000"/>
                </a:solidFill>
              </a:rPr>
              <a:t>Импульс тела.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1600200"/>
            <a:ext cx="4906963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9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600">
                <a:solidFill>
                  <a:srgbClr val="000000"/>
                </a:solidFill>
              </a:rPr>
              <a:t>Импульс тела - векторная величина</a:t>
            </a:r>
            <a:r>
              <a:rPr lang="en-US" sz="3600">
                <a:solidFill>
                  <a:srgbClr val="000000"/>
                </a:solidFill>
              </a:rPr>
              <a:t> </a:t>
            </a:r>
            <a:r>
              <a:rPr lang="ru-RU" sz="3600">
                <a:solidFill>
                  <a:srgbClr val="000000"/>
                </a:solidFill>
              </a:rPr>
              <a:t>равная произведению массы тела на его скорость.</a:t>
            </a:r>
          </a:p>
          <a:p>
            <a:pPr marL="341313" indent="-341313">
              <a:spcBef>
                <a:spcPts val="9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>
                <a:solidFill>
                  <a:srgbClr val="000000"/>
                </a:solidFill>
              </a:rPr>
              <a:t>P=m v</a:t>
            </a:r>
          </a:p>
          <a:p>
            <a:pPr marL="341313" indent="-341313">
              <a:spcBef>
                <a:spcPts val="9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>
                <a:solidFill>
                  <a:srgbClr val="000000"/>
                </a:solidFill>
              </a:rPr>
              <a:t>P (</a:t>
            </a:r>
            <a:r>
              <a:rPr lang="ru-RU" sz="3600">
                <a:solidFill>
                  <a:srgbClr val="000000"/>
                </a:solidFill>
              </a:rPr>
              <a:t>кг м /с)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5219700" y="1628775"/>
            <a:ext cx="3465513" cy="3589338"/>
            <a:chOff x="3288" y="1026"/>
            <a:chExt cx="2183" cy="2261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1026"/>
              <a:ext cx="2184" cy="2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3288" y="1026"/>
              <a:ext cx="2184" cy="2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0" y="344488"/>
            <a:ext cx="8963025" cy="5826125"/>
            <a:chOff x="0" y="217"/>
            <a:chExt cx="5646" cy="367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17"/>
              <a:ext cx="5647" cy="36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0" y="217"/>
              <a:ext cx="5647" cy="36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229600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000000"/>
                </a:solidFill>
              </a:rPr>
              <a:t>Примеры реактивного движения:</a:t>
            </a:r>
            <a:br>
              <a:rPr lang="ru-RU" sz="4000">
                <a:solidFill>
                  <a:srgbClr val="000000"/>
                </a:solidFill>
              </a:rPr>
            </a:br>
            <a:r>
              <a:rPr lang="ru-RU" sz="4000">
                <a:solidFill>
                  <a:srgbClr val="000000"/>
                </a:solidFill>
              </a:rPr>
              <a:t>полет ракеты, движение осьминога.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349500"/>
            <a:ext cx="4248150" cy="329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2349500"/>
            <a:ext cx="3592513" cy="331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95288" y="260350"/>
            <a:ext cx="8567737" cy="6356350"/>
            <a:chOff x="249" y="164"/>
            <a:chExt cx="5397" cy="4004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164"/>
              <a:ext cx="5398" cy="4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249" y="164"/>
              <a:ext cx="5398" cy="4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142875"/>
            <a:ext cx="82296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000000"/>
                </a:solidFill>
              </a:rPr>
              <a:t>Медуза движется за счет струи воды, которую она выпускает.Такое движение называется реактивным.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2143125"/>
            <a:ext cx="6567487" cy="431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000000"/>
                </a:solidFill>
              </a:rPr>
              <a:t>Реактивные самолеты движутся по закону сохранения импульса.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628775"/>
            <a:ext cx="6383338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214313"/>
            <a:ext cx="8891588" cy="6119812"/>
            <a:chOff x="0" y="135"/>
            <a:chExt cx="5601" cy="3855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5"/>
              <a:ext cx="5602" cy="38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0" y="135"/>
              <a:ext cx="5602" cy="38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000000"/>
                </a:solidFill>
              </a:rPr>
              <a:t>Почему пушки изготавливали большой массы?</a:t>
            </a:r>
          </a:p>
        </p:txBody>
      </p:sp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554163" y="1600200"/>
            <a:ext cx="6034087" cy="4524375"/>
            <a:chOff x="979" y="1008"/>
            <a:chExt cx="3801" cy="285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9" y="1008"/>
              <a:ext cx="3802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979" y="1008"/>
              <a:ext cx="3802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DejaVu Sans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232</Words>
  <PresentationFormat>Экран (4:3)</PresentationFormat>
  <Paragraphs>27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DejaVu Sans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МУП СОШ  №5</dc:creator>
  <cp:lastModifiedBy>Антон</cp:lastModifiedBy>
  <cp:revision>7</cp:revision>
  <cp:lastPrinted>1601-01-01T00:00:00Z</cp:lastPrinted>
  <dcterms:created xsi:type="dcterms:W3CDTF">2009-11-19T09:07:44Z</dcterms:created>
  <dcterms:modified xsi:type="dcterms:W3CDTF">2015-04-09T11:45:34Z</dcterms:modified>
</cp:coreProperties>
</file>