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Местоимение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Как часть речи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4874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Общая характеристика </a:t>
            </a:r>
            <a:r>
              <a:rPr lang="ru-RU" dirty="0" smtClean="0"/>
              <a:t>местоимения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38464" y="1993020"/>
            <a:ext cx="10627062" cy="4490908"/>
          </a:xfrm>
        </p:spPr>
        <p:txBody>
          <a:bodyPr>
            <a:normAutofit/>
          </a:bodyPr>
          <a:lstStyle/>
          <a:p>
            <a:r>
              <a:rPr lang="ru-RU" sz="2400" dirty="0"/>
              <a:t>Местоимение – это самостоятельная часть речи. </a:t>
            </a:r>
          </a:p>
          <a:p>
            <a:r>
              <a:rPr lang="ru-RU" sz="2400" dirty="0"/>
              <a:t>Местоимения - разнородный по значению и грамматическим особенностям класс слов. </a:t>
            </a:r>
            <a:endParaRPr lang="ru-RU" sz="2400" dirty="0" smtClean="0"/>
          </a:p>
          <a:p>
            <a:r>
              <a:rPr lang="ru-RU" sz="2400" b="1" dirty="0"/>
              <a:t>1. Грамматическое значение – «указание».</a:t>
            </a:r>
          </a:p>
          <a:p>
            <a:r>
              <a:rPr lang="ru-RU" sz="2400" dirty="0"/>
              <a:t>К местоимениям относятся слова, отвечающие на разные вопросы. Дело в том, что местоимение может замещать любое имя: и существительное, и прилагательное, и числительное. Местоимения не выражают сами значение разных имён, а лишь указывают на них.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7715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2. Морфологические признаки: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710190" cy="4490908"/>
          </a:xfrm>
        </p:spPr>
        <p:txBody>
          <a:bodyPr/>
          <a:lstStyle/>
          <a:p>
            <a:r>
              <a:rPr lang="ru-RU" dirty="0"/>
              <a:t>•	</a:t>
            </a:r>
            <a:r>
              <a:rPr lang="ru-RU" sz="2400" b="1" dirty="0"/>
              <a:t>постоянные</a:t>
            </a:r>
            <a:r>
              <a:rPr lang="ru-RU" sz="2400" dirty="0"/>
              <a:t> – разряд по значению, другие признаки различны, они зависят от того, с какой частью речи соотносится местоимение: с существительным, прилагательным или числительным,</a:t>
            </a:r>
          </a:p>
          <a:p>
            <a:r>
              <a:rPr lang="ru-RU" sz="2400" dirty="0"/>
              <a:t>•	</a:t>
            </a:r>
            <a:r>
              <a:rPr lang="ru-RU" sz="2400" b="1" dirty="0"/>
              <a:t>изменяемые</a:t>
            </a:r>
            <a:r>
              <a:rPr lang="ru-RU" sz="2400" dirty="0"/>
              <a:t> –  падеж (у большинства местоимений), далее по-разному у местоимений, соотносимых с существительными, прилагательными и числительными.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3566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3. Синтаксическая роль в </a:t>
            </a:r>
            <a:r>
              <a:rPr lang="ru-RU" dirty="0" smtClean="0"/>
              <a:t>предложении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как </a:t>
            </a:r>
            <a:r>
              <a:rPr lang="ru-RU" sz="2800" dirty="0"/>
              <a:t>у существительных, прилагательных и числительных.</a:t>
            </a:r>
          </a:p>
        </p:txBody>
      </p:sp>
    </p:spTree>
    <p:extLst>
      <p:ext uri="{BB962C8B-B14F-4D97-AF65-F5344CB8AC3E}">
        <p14:creationId xmlns:p14="http://schemas.microsoft.com/office/powerpoint/2010/main" val="3338461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9237" y="434543"/>
            <a:ext cx="7024254" cy="6017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11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149" y="-143483"/>
            <a:ext cx="10364451" cy="960901"/>
          </a:xfrm>
        </p:spPr>
        <p:txBody>
          <a:bodyPr/>
          <a:lstStyle/>
          <a:p>
            <a:r>
              <a:rPr lang="ru-RU" dirty="0"/>
              <a:t>Разряды по значению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5" y="692727"/>
            <a:ext cx="10668626" cy="5971309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1.	</a:t>
            </a:r>
            <a:r>
              <a:rPr lang="ru-RU" b="1" dirty="0"/>
              <a:t>Личные: </a:t>
            </a:r>
            <a:r>
              <a:rPr lang="ru-RU" dirty="0"/>
              <a:t>я, ты, он, она, оно, мы, вы, они</a:t>
            </a:r>
          </a:p>
          <a:p>
            <a:r>
              <a:rPr lang="ru-RU" dirty="0"/>
              <a:t>2.	</a:t>
            </a:r>
            <a:r>
              <a:rPr lang="ru-RU" b="1" dirty="0"/>
              <a:t>Возвратное</a:t>
            </a:r>
            <a:r>
              <a:rPr lang="ru-RU" dirty="0"/>
              <a:t>: себя</a:t>
            </a:r>
          </a:p>
          <a:p>
            <a:r>
              <a:rPr lang="ru-RU" dirty="0"/>
              <a:t>3.	</a:t>
            </a:r>
            <a:r>
              <a:rPr lang="ru-RU" b="1" dirty="0"/>
              <a:t>Притяжательные: </a:t>
            </a:r>
            <a:r>
              <a:rPr lang="ru-RU" dirty="0"/>
              <a:t>мой, твой, его, её, наш, ваш, их, свой </a:t>
            </a:r>
          </a:p>
          <a:p>
            <a:r>
              <a:rPr lang="ru-RU" dirty="0"/>
              <a:t>4.	</a:t>
            </a:r>
            <a:r>
              <a:rPr lang="ru-RU" b="1" dirty="0"/>
              <a:t>Указательные: </a:t>
            </a:r>
            <a:r>
              <a:rPr lang="ru-RU" dirty="0"/>
              <a:t>этот, тот, такой, таков, столько, а также устар.: эдакий (этакий), сей, оный</a:t>
            </a:r>
          </a:p>
          <a:p>
            <a:r>
              <a:rPr lang="ru-RU" dirty="0"/>
              <a:t>5.	</a:t>
            </a:r>
            <a:r>
              <a:rPr lang="ru-RU" b="1" dirty="0"/>
              <a:t>Определительные</a:t>
            </a:r>
            <a:r>
              <a:rPr lang="ru-RU" b="1" dirty="0" smtClean="0"/>
              <a:t>: </a:t>
            </a:r>
            <a:r>
              <a:rPr lang="ru-RU" dirty="0" smtClean="0"/>
              <a:t>весь</a:t>
            </a:r>
            <a:r>
              <a:rPr lang="ru-RU" dirty="0"/>
              <a:t>, всякий, каждый, любой, другой, иной, самый, сам, а также устар.: всяческий, всяк</a:t>
            </a:r>
          </a:p>
          <a:p>
            <a:r>
              <a:rPr lang="ru-RU" dirty="0"/>
              <a:t>6.	</a:t>
            </a:r>
            <a:r>
              <a:rPr lang="ru-RU" b="1" dirty="0"/>
              <a:t>Вопросительные: </a:t>
            </a:r>
            <a:r>
              <a:rPr lang="ru-RU" dirty="0"/>
              <a:t>кто, что, какой, каков, который, чей, сколько</a:t>
            </a:r>
          </a:p>
          <a:p>
            <a:r>
              <a:rPr lang="ru-RU" dirty="0"/>
              <a:t>7.	</a:t>
            </a:r>
            <a:r>
              <a:rPr lang="ru-RU" b="1" dirty="0"/>
              <a:t>Относительные: </a:t>
            </a:r>
            <a:r>
              <a:rPr lang="ru-RU" dirty="0"/>
              <a:t>кто, что, какой, каков, который, чей, сколько</a:t>
            </a:r>
          </a:p>
          <a:p>
            <a:r>
              <a:rPr lang="ru-RU" dirty="0"/>
              <a:t>8.	</a:t>
            </a:r>
            <a:r>
              <a:rPr lang="ru-RU" b="1" dirty="0"/>
              <a:t>Неопределённые: </a:t>
            </a:r>
            <a:r>
              <a:rPr lang="ru-RU" dirty="0"/>
              <a:t>местоимения, образованные от вопросительно-относительных с помощью приставок не, кое- и  суффиксов -то, -либо, -</a:t>
            </a:r>
            <a:r>
              <a:rPr lang="ru-RU" dirty="0" err="1"/>
              <a:t>нибудь</a:t>
            </a:r>
            <a:r>
              <a:rPr lang="ru-RU" dirty="0"/>
              <a:t>: некто, нечто, несколько, кое-кто, кое-что, кто-либо, что-нибудь, какой-то, сколько-нибудь и др. под.</a:t>
            </a:r>
          </a:p>
          <a:p>
            <a:r>
              <a:rPr lang="ru-RU" dirty="0"/>
              <a:t>9.	</a:t>
            </a:r>
            <a:r>
              <a:rPr lang="ru-RU" b="1" dirty="0"/>
              <a:t>Отрицательные: </a:t>
            </a:r>
            <a:r>
              <a:rPr lang="ru-RU" dirty="0"/>
              <a:t>никто, некого, ничто, нечего, никакой, ничей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357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1. Местоимения, соотносимые с существительными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913775" y="1993020"/>
            <a:ext cx="10516226" cy="438007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•	</a:t>
            </a:r>
            <a:r>
              <a:rPr lang="ru-RU" sz="2400" dirty="0"/>
              <a:t>все</a:t>
            </a:r>
            <a:r>
              <a:rPr lang="ru-RU" sz="2400" b="1" dirty="0"/>
              <a:t> личные </a:t>
            </a:r>
            <a:r>
              <a:rPr lang="ru-RU" sz="2400" dirty="0"/>
              <a:t>местоимения,</a:t>
            </a:r>
          </a:p>
          <a:p>
            <a:r>
              <a:rPr lang="ru-RU" sz="2400" dirty="0"/>
              <a:t>•	</a:t>
            </a:r>
            <a:r>
              <a:rPr lang="ru-RU" sz="2400" b="1" dirty="0"/>
              <a:t>возвратное</a:t>
            </a:r>
            <a:r>
              <a:rPr lang="ru-RU" sz="2400" dirty="0"/>
              <a:t>: себя,</a:t>
            </a:r>
          </a:p>
          <a:p>
            <a:r>
              <a:rPr lang="ru-RU" sz="2400" dirty="0"/>
              <a:t>•	</a:t>
            </a:r>
            <a:r>
              <a:rPr lang="ru-RU" sz="2400" b="1" dirty="0"/>
              <a:t>вопросительно-относительные: </a:t>
            </a:r>
            <a:r>
              <a:rPr lang="ru-RU" sz="2400" dirty="0"/>
              <a:t>кто, что,</a:t>
            </a:r>
          </a:p>
          <a:p>
            <a:r>
              <a:rPr lang="ru-RU" sz="2400" dirty="0"/>
              <a:t>•	</a:t>
            </a:r>
            <a:r>
              <a:rPr lang="ru-RU" sz="2400" b="1" dirty="0"/>
              <a:t>неопределённые: </a:t>
            </a:r>
            <a:r>
              <a:rPr lang="ru-RU" sz="2400" dirty="0"/>
              <a:t>некто, нечто, кто-то, что-то и др.,</a:t>
            </a:r>
          </a:p>
          <a:p>
            <a:r>
              <a:rPr lang="ru-RU" sz="2400" dirty="0"/>
              <a:t>•	</a:t>
            </a:r>
            <a:r>
              <a:rPr lang="ru-RU" sz="2400" b="1" dirty="0"/>
              <a:t>отрицательные: </a:t>
            </a:r>
            <a:r>
              <a:rPr lang="ru-RU" sz="2400" dirty="0"/>
              <a:t>никто, ничто</a:t>
            </a:r>
            <a:r>
              <a:rPr lang="ru-RU" sz="2400" dirty="0" smtClean="0"/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Морфологические признаки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этих местоимений сходны с морфологическими признаками существительных. У них тоже есть род, число и падеж. А у личных местоимений есть еще неизменяемый  признак лица.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14499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161317"/>
            <a:ext cx="10364451" cy="1596177"/>
          </a:xfrm>
        </p:spPr>
        <p:txBody>
          <a:bodyPr/>
          <a:lstStyle/>
          <a:p>
            <a:r>
              <a:rPr lang="ru-RU" dirty="0"/>
              <a:t>2. Местоимения, соотносимые с прилагательными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591238"/>
            <a:ext cx="10765608" cy="5128217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/>
              <a:t>все </a:t>
            </a:r>
            <a:r>
              <a:rPr lang="ru-RU" b="1" dirty="0"/>
              <a:t>притяжательные</a:t>
            </a:r>
            <a:r>
              <a:rPr lang="ru-RU" dirty="0"/>
              <a:t> местоимения,</a:t>
            </a:r>
          </a:p>
          <a:p>
            <a:pPr lvl="0"/>
            <a:r>
              <a:rPr lang="ru-RU" b="1" dirty="0"/>
              <a:t>указательные: </a:t>
            </a:r>
            <a:r>
              <a:rPr lang="ru-RU" dirty="0"/>
              <a:t>почти все местоимения этого разряда,</a:t>
            </a:r>
          </a:p>
          <a:p>
            <a:pPr lvl="0"/>
            <a:r>
              <a:rPr lang="ru-RU" dirty="0"/>
              <a:t>все </a:t>
            </a:r>
            <a:r>
              <a:rPr lang="ru-RU" b="1" dirty="0" smtClean="0"/>
              <a:t>определительные </a:t>
            </a:r>
            <a:r>
              <a:rPr lang="ru-RU" dirty="0" smtClean="0"/>
              <a:t>местоимения</a:t>
            </a:r>
            <a:r>
              <a:rPr lang="ru-RU" dirty="0"/>
              <a:t>,</a:t>
            </a:r>
          </a:p>
          <a:p>
            <a:pPr lvl="0"/>
            <a:r>
              <a:rPr lang="ru-RU" b="1" dirty="0"/>
              <a:t>четыре </a:t>
            </a:r>
            <a:r>
              <a:rPr lang="ru-RU" b="1" dirty="0" smtClean="0"/>
              <a:t>вопросительных </a:t>
            </a:r>
            <a:r>
              <a:rPr lang="ru-RU" b="1" dirty="0"/>
              <a:t>и относительных: </a:t>
            </a:r>
            <a:r>
              <a:rPr lang="ru-RU" i="1" dirty="0"/>
              <a:t>какой, каков, который, чей,</a:t>
            </a:r>
            <a:endParaRPr lang="ru-RU" dirty="0"/>
          </a:p>
          <a:p>
            <a:pPr lvl="0"/>
            <a:r>
              <a:rPr lang="ru-RU" b="1" dirty="0"/>
              <a:t>неопределённые</a:t>
            </a:r>
            <a:r>
              <a:rPr lang="ru-RU" dirty="0"/>
              <a:t>, образованные от </a:t>
            </a:r>
            <a:r>
              <a:rPr lang="ru-RU" i="1" dirty="0"/>
              <a:t>какой, который, чей</a:t>
            </a:r>
            <a:r>
              <a:rPr lang="ru-RU" dirty="0"/>
              <a:t>: </a:t>
            </a:r>
            <a:r>
              <a:rPr lang="ru-RU" i="1" dirty="0"/>
              <a:t>какой-либо, некоторый</a:t>
            </a:r>
            <a:r>
              <a:rPr lang="ru-RU" dirty="0"/>
              <a:t> и др.</a:t>
            </a:r>
          </a:p>
          <a:p>
            <a:pPr lvl="0"/>
            <a:r>
              <a:rPr lang="ru-RU" b="1" dirty="0"/>
              <a:t>отрицательные: </a:t>
            </a:r>
            <a:r>
              <a:rPr lang="ru-RU" i="1" dirty="0"/>
              <a:t>никакой, </a:t>
            </a:r>
            <a:r>
              <a:rPr lang="ru-RU" i="1" dirty="0" smtClean="0"/>
              <a:t>ничей</a:t>
            </a:r>
          </a:p>
          <a:p>
            <a:pPr lvl="0"/>
            <a:r>
              <a:rPr lang="ru-RU" dirty="0"/>
              <a:t>Как и прилагательные, местоимения, соотносимые с ними, изменяются по родам, числам и падежам, </a:t>
            </a:r>
            <a:r>
              <a:rPr lang="ru-RU" dirty="0" err="1"/>
              <a:t>согласуясь</a:t>
            </a:r>
            <a:r>
              <a:rPr lang="ru-RU" dirty="0"/>
              <a:t> с существительным, к которому они относятся. </a:t>
            </a:r>
          </a:p>
          <a:p>
            <a:pPr lvl="0"/>
            <a:r>
              <a:rPr lang="ru-RU" dirty="0"/>
              <a:t>Исключение составляют притяжательные местоимения её, его, употребляемые в </a:t>
            </a:r>
            <a:r>
              <a:rPr lang="ru-RU" dirty="0" err="1"/>
              <a:t>ед.ч</a:t>
            </a:r>
            <a:r>
              <a:rPr lang="ru-RU" dirty="0"/>
              <a:t>., и местоимение их, употребляемое во </a:t>
            </a:r>
            <a:r>
              <a:rPr lang="ru-RU" dirty="0" err="1"/>
              <a:t>мн.ч</a:t>
            </a:r>
            <a:r>
              <a:rPr lang="ru-RU" dirty="0"/>
              <a:t>.  Это неизменяемые слова.</a:t>
            </a:r>
          </a:p>
          <a:p>
            <a:pPr lvl="0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1666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3. Местоимения, соотносимые с числительными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3" y="2367092"/>
            <a:ext cx="10737899" cy="4296944"/>
          </a:xfrm>
        </p:spPr>
        <p:txBody>
          <a:bodyPr>
            <a:normAutofit/>
          </a:bodyPr>
          <a:lstStyle/>
          <a:p>
            <a:r>
              <a:rPr lang="ru-RU" dirty="0"/>
              <a:t>Это небольшая группа местоимений, к </a:t>
            </a:r>
            <a:r>
              <a:rPr lang="ru-RU" dirty="0" smtClean="0"/>
              <a:t>которым относятся слова </a:t>
            </a:r>
            <a:r>
              <a:rPr lang="ru-RU" dirty="0"/>
              <a:t>сколько, столько и их производные: </a:t>
            </a:r>
            <a:r>
              <a:rPr lang="ru-RU" dirty="0" err="1"/>
              <a:t>несколько,сколько-нибудь</a:t>
            </a:r>
            <a:r>
              <a:rPr lang="ru-RU" dirty="0"/>
              <a:t> и </a:t>
            </a:r>
            <a:r>
              <a:rPr lang="ru-RU" dirty="0" smtClean="0"/>
              <a:t>др</a:t>
            </a:r>
            <a:r>
              <a:rPr lang="ru-RU" dirty="0"/>
              <a:t>.</a:t>
            </a:r>
          </a:p>
          <a:p>
            <a:r>
              <a:rPr lang="ru-RU" dirty="0"/>
              <a:t>Как и числительные, эти местоимения изменяются по падежам. Признаков рода и числа они не имеют. Как и числительные, они, находясь в форме И. и </a:t>
            </a:r>
            <a:r>
              <a:rPr lang="ru-RU" dirty="0" err="1"/>
              <a:t>В.п</a:t>
            </a:r>
            <a:r>
              <a:rPr lang="ru-RU" dirty="0"/>
              <a:t>. управляют формой существительного:  требуют после себя сущ. в форме </a:t>
            </a:r>
            <a:r>
              <a:rPr lang="ru-RU" dirty="0" err="1"/>
              <a:t>Р.п</a:t>
            </a:r>
            <a:r>
              <a:rPr lang="ru-RU" dirty="0"/>
              <a:t>. </a:t>
            </a:r>
            <a:r>
              <a:rPr lang="ru-RU" dirty="0" err="1"/>
              <a:t>мн.ч</a:t>
            </a:r>
            <a:r>
              <a:rPr lang="ru-RU" dirty="0"/>
              <a:t>., например: несколько яблок, столько-то килограммов. В остальных падежах они согласуются с существительными в падеже, например: несколькими яблоками, стольким-то килограммам, (о) стольких-то килограммах.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4459043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15</TotalTime>
  <Words>202</Words>
  <Application>Microsoft Office PowerPoint</Application>
  <PresentationFormat>Широкоэкранный</PresentationFormat>
  <Paragraphs>41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Tw Cen MT</vt:lpstr>
      <vt:lpstr>Капля</vt:lpstr>
      <vt:lpstr>Местоимение</vt:lpstr>
      <vt:lpstr>Общая характеристика местоимения</vt:lpstr>
      <vt:lpstr>2. Морфологические признаки:</vt:lpstr>
      <vt:lpstr> 3. Синтаксическая роль в предложении</vt:lpstr>
      <vt:lpstr>Презентация PowerPoint</vt:lpstr>
      <vt:lpstr>Разряды по значению</vt:lpstr>
      <vt:lpstr>1. Местоимения, соотносимые с существительными</vt:lpstr>
      <vt:lpstr>2. Местоимения, соотносимые с прилагательными</vt:lpstr>
      <vt:lpstr>3. Местоимения, соотносимые с числительными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Местоимение</dc:title>
  <dc:creator>пк</dc:creator>
  <cp:lastModifiedBy>пк</cp:lastModifiedBy>
  <cp:revision>2</cp:revision>
  <dcterms:created xsi:type="dcterms:W3CDTF">2022-02-17T05:20:34Z</dcterms:created>
  <dcterms:modified xsi:type="dcterms:W3CDTF">2022-02-17T05:35:52Z</dcterms:modified>
</cp:coreProperties>
</file>